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4" r:id="rId3"/>
    <p:sldId id="303" r:id="rId4"/>
    <p:sldId id="302" r:id="rId5"/>
    <p:sldId id="301" r:id="rId6"/>
    <p:sldId id="300" r:id="rId7"/>
    <p:sldId id="299" r:id="rId8"/>
    <p:sldId id="298" r:id="rId9"/>
    <p:sldId id="297" r:id="rId10"/>
    <p:sldId id="296" r:id="rId11"/>
    <p:sldId id="295" r:id="rId12"/>
    <p:sldId id="294" r:id="rId13"/>
    <p:sldId id="286" r:id="rId14"/>
    <p:sldId id="3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AC201-F44D-4605-A468-4218BD5062AE}" v="52" dt="2023-07-15T16:17:18.262"/>
    <p1510:client id="{D13FFB37-AFE3-4F4B-8620-9A268A4BBA00}" v="13" dt="2023-07-15T16:43:18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9019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00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684AC201-F44D-4605-A468-4218BD5062AE}"/>
    <pc:docChg chg="undo redo custSel addSld delSld modSld sldOrd">
      <pc:chgData name="Simon Prince" userId="fcc015fbc7a3e533" providerId="LiveId" clId="{684AC201-F44D-4605-A468-4218BD5062AE}" dt="2023-07-15T16:17:49.044" v="278"/>
      <pc:docMkLst>
        <pc:docMk/>
      </pc:docMkLst>
      <pc:sldChg chg="modSp mod">
        <pc:chgData name="Simon Prince" userId="fcc015fbc7a3e533" providerId="LiveId" clId="{684AC201-F44D-4605-A468-4218BD5062AE}" dt="2023-07-15T15:28:47.345" v="17" actId="20577"/>
        <pc:sldMkLst>
          <pc:docMk/>
          <pc:sldMk cId="876106008" sldId="256"/>
        </pc:sldMkLst>
        <pc:spChg chg="mod">
          <ac:chgData name="Simon Prince" userId="fcc015fbc7a3e533" providerId="LiveId" clId="{684AC201-F44D-4605-A468-4218BD5062AE}" dt="2023-07-15T15:28:47.345" v="17" actId="20577"/>
          <ac:spMkLst>
            <pc:docMk/>
            <pc:sldMk cId="876106008" sldId="256"/>
            <ac:spMk id="3" creationId="{59CAAE44-D49D-434D-AD0A-3789FE33C447}"/>
          </ac:spMkLst>
        </pc:spChg>
      </pc:sldChg>
      <pc:sldChg chg="addSp delSp modSp del mod">
        <pc:chgData name="Simon Prince" userId="fcc015fbc7a3e533" providerId="LiveId" clId="{684AC201-F44D-4605-A468-4218BD5062AE}" dt="2023-07-15T15:35:00.232" v="79" actId="47"/>
        <pc:sldMkLst>
          <pc:docMk/>
          <pc:sldMk cId="2057060486" sldId="258"/>
        </pc:sldMkLst>
        <pc:graphicFrameChg chg="add del mod">
          <ac:chgData name="Simon Prince" userId="fcc015fbc7a3e533" providerId="LiveId" clId="{684AC201-F44D-4605-A468-4218BD5062AE}" dt="2023-07-15T15:33:24.761" v="55" actId="478"/>
          <ac:graphicFrameMkLst>
            <pc:docMk/>
            <pc:sldMk cId="2057060486" sldId="258"/>
            <ac:graphicFrameMk id="3" creationId="{7255C944-1849-E2C8-6B3C-57DB71318611}"/>
          </ac:graphicFrameMkLst>
        </pc:graphicFrameChg>
        <pc:graphicFrameChg chg="add del mod">
          <ac:chgData name="Simon Prince" userId="fcc015fbc7a3e533" providerId="LiveId" clId="{684AC201-F44D-4605-A468-4218BD5062AE}" dt="2023-07-15T15:33:17.009" v="52" actId="478"/>
          <ac:graphicFrameMkLst>
            <pc:docMk/>
            <pc:sldMk cId="2057060486" sldId="258"/>
            <ac:graphicFrameMk id="4" creationId="{A2048F76-E93F-D32A-5749-26C422301726}"/>
          </ac:graphicFrameMkLst>
        </pc:graphicFrameChg>
        <pc:picChg chg="del">
          <ac:chgData name="Simon Prince" userId="fcc015fbc7a3e533" providerId="LiveId" clId="{684AC201-F44D-4605-A468-4218BD5062AE}" dt="2023-07-15T15:30:19.655" v="18" actId="478"/>
          <ac:picMkLst>
            <pc:docMk/>
            <pc:sldMk cId="2057060486" sldId="258"/>
            <ac:picMk id="8" creationId="{1E710A00-BA58-89C2-0B7B-CC7717995DE3}"/>
          </ac:picMkLst>
        </pc:picChg>
      </pc:sldChg>
      <pc:sldChg chg="del">
        <pc:chgData name="Simon Prince" userId="fcc015fbc7a3e533" providerId="LiveId" clId="{684AC201-F44D-4605-A468-4218BD5062AE}" dt="2023-07-15T15:30:21.398" v="19" actId="47"/>
        <pc:sldMkLst>
          <pc:docMk/>
          <pc:sldMk cId="1832872857" sldId="259"/>
        </pc:sldMkLst>
      </pc:sldChg>
      <pc:sldChg chg="addSp modSp add del">
        <pc:chgData name="Simon Prince" userId="fcc015fbc7a3e533" providerId="LiveId" clId="{684AC201-F44D-4605-A468-4218BD5062AE}" dt="2023-07-15T15:35:00.232" v="79" actId="47"/>
        <pc:sldMkLst>
          <pc:docMk/>
          <pc:sldMk cId="3859358452" sldId="259"/>
        </pc:sldMkLst>
        <pc:picChg chg="add mod">
          <ac:chgData name="Simon Prince" userId="fcc015fbc7a3e533" providerId="LiveId" clId="{684AC201-F44D-4605-A468-4218BD5062AE}" dt="2023-07-15T15:33:58.991" v="61"/>
          <ac:picMkLst>
            <pc:docMk/>
            <pc:sldMk cId="3859358452" sldId="259"/>
            <ac:picMk id="3" creationId="{19D6C35F-57CC-BA3E-4A8B-F292A367992D}"/>
          </ac:picMkLst>
        </pc:picChg>
      </pc:sldChg>
      <pc:sldChg chg="addSp modSp add del">
        <pc:chgData name="Simon Prince" userId="fcc015fbc7a3e533" providerId="LiveId" clId="{684AC201-F44D-4605-A468-4218BD5062AE}" dt="2023-07-15T15:35:00.232" v="79" actId="47"/>
        <pc:sldMkLst>
          <pc:docMk/>
          <pc:sldMk cId="2630348957" sldId="260"/>
        </pc:sldMkLst>
        <pc:picChg chg="add mod">
          <ac:chgData name="Simon Prince" userId="fcc015fbc7a3e533" providerId="LiveId" clId="{684AC201-F44D-4605-A468-4218BD5062AE}" dt="2023-07-15T15:34:02.816" v="63"/>
          <ac:picMkLst>
            <pc:docMk/>
            <pc:sldMk cId="2630348957" sldId="260"/>
            <ac:picMk id="3" creationId="{43B1A538-A3EA-2D49-2697-460842B6E445}"/>
          </ac:picMkLst>
        </pc:picChg>
      </pc:sldChg>
      <pc:sldChg chg="del">
        <pc:chgData name="Simon Prince" userId="fcc015fbc7a3e533" providerId="LiveId" clId="{684AC201-F44D-4605-A468-4218BD5062AE}" dt="2023-07-15T15:30:22.698" v="21" actId="47"/>
        <pc:sldMkLst>
          <pc:docMk/>
          <pc:sldMk cId="3984251482" sldId="260"/>
        </pc:sldMkLst>
      </pc:sldChg>
      <pc:sldChg chg="addSp modSp add del">
        <pc:chgData name="Simon Prince" userId="fcc015fbc7a3e533" providerId="LiveId" clId="{684AC201-F44D-4605-A468-4218BD5062AE}" dt="2023-07-15T15:35:00.232" v="79" actId="47"/>
        <pc:sldMkLst>
          <pc:docMk/>
          <pc:sldMk cId="1055728059" sldId="261"/>
        </pc:sldMkLst>
        <pc:picChg chg="add mod">
          <ac:chgData name="Simon Prince" userId="fcc015fbc7a3e533" providerId="LiveId" clId="{684AC201-F44D-4605-A468-4218BD5062AE}" dt="2023-07-15T15:34:06.911" v="65"/>
          <ac:picMkLst>
            <pc:docMk/>
            <pc:sldMk cId="1055728059" sldId="261"/>
            <ac:picMk id="3" creationId="{78F6B726-5225-6481-8450-C76E3DACF402}"/>
          </ac:picMkLst>
        </pc:picChg>
      </pc:sldChg>
      <pc:sldChg chg="del">
        <pc:chgData name="Simon Prince" userId="fcc015fbc7a3e533" providerId="LiveId" clId="{684AC201-F44D-4605-A468-4218BD5062AE}" dt="2023-07-15T15:30:22.147" v="20" actId="47"/>
        <pc:sldMkLst>
          <pc:docMk/>
          <pc:sldMk cId="2148269753" sldId="261"/>
        </pc:sldMkLst>
      </pc:sldChg>
      <pc:sldChg chg="addSp delSp modSp add del">
        <pc:chgData name="Simon Prince" userId="fcc015fbc7a3e533" providerId="LiveId" clId="{684AC201-F44D-4605-A468-4218BD5062AE}" dt="2023-07-15T15:35:00.232" v="79" actId="47"/>
        <pc:sldMkLst>
          <pc:docMk/>
          <pc:sldMk cId="3732415823" sldId="262"/>
        </pc:sldMkLst>
        <pc:picChg chg="add del mod">
          <ac:chgData name="Simon Prince" userId="fcc015fbc7a3e533" providerId="LiveId" clId="{684AC201-F44D-4605-A468-4218BD5062AE}" dt="2023-07-15T15:34:40.064" v="77"/>
          <ac:picMkLst>
            <pc:docMk/>
            <pc:sldMk cId="3732415823" sldId="262"/>
            <ac:picMk id="3" creationId="{8FBC094C-F91B-D5BF-4BF0-1630385028E8}"/>
          </ac:picMkLst>
        </pc:picChg>
      </pc:sldChg>
      <pc:sldChg chg="addSp delSp modSp add del">
        <pc:chgData name="Simon Prince" userId="fcc015fbc7a3e533" providerId="LiveId" clId="{684AC201-F44D-4605-A468-4218BD5062AE}" dt="2023-07-15T15:35:00.232" v="79" actId="47"/>
        <pc:sldMkLst>
          <pc:docMk/>
          <pc:sldMk cId="1241742599" sldId="263"/>
        </pc:sldMkLst>
        <pc:picChg chg="add del mod">
          <ac:chgData name="Simon Prince" userId="fcc015fbc7a3e533" providerId="LiveId" clId="{684AC201-F44D-4605-A468-4218BD5062AE}" dt="2023-07-15T15:34:33.019" v="74"/>
          <ac:picMkLst>
            <pc:docMk/>
            <pc:sldMk cId="1241742599" sldId="263"/>
            <ac:picMk id="3" creationId="{2797FCEE-0B61-9CB4-012D-19B0D991DABE}"/>
          </ac:picMkLst>
        </pc:picChg>
      </pc:sldChg>
      <pc:sldChg chg="add del">
        <pc:chgData name="Simon Prince" userId="fcc015fbc7a3e533" providerId="LiveId" clId="{684AC201-F44D-4605-A468-4218BD5062AE}" dt="2023-07-15T15:35:00.232" v="79" actId="47"/>
        <pc:sldMkLst>
          <pc:docMk/>
          <pc:sldMk cId="3663570635" sldId="264"/>
        </pc:sldMkLst>
      </pc:sldChg>
      <pc:sldChg chg="add del">
        <pc:chgData name="Simon Prince" userId="fcc015fbc7a3e533" providerId="LiveId" clId="{684AC201-F44D-4605-A468-4218BD5062AE}" dt="2023-07-15T15:35:00.232" v="79" actId="47"/>
        <pc:sldMkLst>
          <pc:docMk/>
          <pc:sldMk cId="3309904910" sldId="265"/>
        </pc:sldMkLst>
      </pc:sldChg>
      <pc:sldChg chg="addSp delSp add del mod">
        <pc:chgData name="Simon Prince" userId="fcc015fbc7a3e533" providerId="LiveId" clId="{684AC201-F44D-4605-A468-4218BD5062AE}" dt="2023-07-15T15:49:34.521" v="108" actId="47"/>
        <pc:sldMkLst>
          <pc:docMk/>
          <pc:sldMk cId="160954114" sldId="266"/>
        </pc:sldMkLst>
        <pc:spChg chg="add del">
          <ac:chgData name="Simon Prince" userId="fcc015fbc7a3e533" providerId="LiveId" clId="{684AC201-F44D-4605-A468-4218BD5062AE}" dt="2023-07-15T15:36:17.778" v="81" actId="22"/>
          <ac:spMkLst>
            <pc:docMk/>
            <pc:sldMk cId="160954114" sldId="266"/>
            <ac:spMk id="4" creationId="{21F70BAD-444A-3C3D-BF23-5522129F4D98}"/>
          </ac:spMkLst>
        </pc:spChg>
        <pc:picChg chg="add del">
          <ac:chgData name="Simon Prince" userId="fcc015fbc7a3e533" providerId="LiveId" clId="{684AC201-F44D-4605-A468-4218BD5062AE}" dt="2023-07-15T15:37:59.036" v="83" actId="478"/>
          <ac:picMkLst>
            <pc:docMk/>
            <pc:sldMk cId="160954114" sldId="266"/>
            <ac:picMk id="6" creationId="{332C1CB2-9DB0-9302-AC88-0281BA65860A}"/>
          </ac:picMkLst>
        </pc:picChg>
        <pc:picChg chg="add">
          <ac:chgData name="Simon Prince" userId="fcc015fbc7a3e533" providerId="LiveId" clId="{684AC201-F44D-4605-A468-4218BD5062AE}" dt="2023-07-15T15:38:18.532" v="84" actId="22"/>
          <ac:picMkLst>
            <pc:docMk/>
            <pc:sldMk cId="160954114" sldId="266"/>
            <ac:picMk id="8" creationId="{D85277C1-542A-F214-A786-301C2CB02F85}"/>
          </ac:picMkLst>
        </pc:picChg>
      </pc:sldChg>
      <pc:sldChg chg="addSp delSp add del mod">
        <pc:chgData name="Simon Prince" userId="fcc015fbc7a3e533" providerId="LiveId" clId="{684AC201-F44D-4605-A468-4218BD5062AE}" dt="2023-07-15T15:49:34.521" v="108" actId="47"/>
        <pc:sldMkLst>
          <pc:docMk/>
          <pc:sldMk cId="577505116" sldId="267"/>
        </pc:sldMkLst>
        <pc:spChg chg="add del">
          <ac:chgData name="Simon Prince" userId="fcc015fbc7a3e533" providerId="LiveId" clId="{684AC201-F44D-4605-A468-4218BD5062AE}" dt="2023-07-15T15:38:54.250" v="86" actId="22"/>
          <ac:spMkLst>
            <pc:docMk/>
            <pc:sldMk cId="577505116" sldId="267"/>
            <ac:spMk id="4" creationId="{EFFB4BBB-5D64-8E85-1D44-12D4E4676417}"/>
          </ac:spMkLst>
        </pc:spChg>
        <pc:picChg chg="add">
          <ac:chgData name="Simon Prince" userId="fcc015fbc7a3e533" providerId="LiveId" clId="{684AC201-F44D-4605-A468-4218BD5062AE}" dt="2023-07-15T15:38:59.441" v="87" actId="22"/>
          <ac:picMkLst>
            <pc:docMk/>
            <pc:sldMk cId="577505116" sldId="267"/>
            <ac:picMk id="6" creationId="{D329ACE1-5C69-4904-59B6-738EB4E184DC}"/>
          </ac:picMkLst>
        </pc:picChg>
      </pc:sldChg>
      <pc:sldChg chg="addSp add del mod">
        <pc:chgData name="Simon Prince" userId="fcc015fbc7a3e533" providerId="LiveId" clId="{684AC201-F44D-4605-A468-4218BD5062AE}" dt="2023-07-15T15:49:34.521" v="108" actId="47"/>
        <pc:sldMkLst>
          <pc:docMk/>
          <pc:sldMk cId="1325710884" sldId="268"/>
        </pc:sldMkLst>
        <pc:picChg chg="add">
          <ac:chgData name="Simon Prince" userId="fcc015fbc7a3e533" providerId="LiveId" clId="{684AC201-F44D-4605-A468-4218BD5062AE}" dt="2023-07-15T15:39:16.688" v="88" actId="22"/>
          <ac:picMkLst>
            <pc:docMk/>
            <pc:sldMk cId="1325710884" sldId="268"/>
            <ac:picMk id="4" creationId="{BA0A5EA1-F9A7-0717-50E4-EF536B8217C0}"/>
          </ac:picMkLst>
        </pc:picChg>
      </pc:sldChg>
      <pc:sldChg chg="addSp add del mod">
        <pc:chgData name="Simon Prince" userId="fcc015fbc7a3e533" providerId="LiveId" clId="{684AC201-F44D-4605-A468-4218BD5062AE}" dt="2023-07-15T15:49:34.521" v="108" actId="47"/>
        <pc:sldMkLst>
          <pc:docMk/>
          <pc:sldMk cId="317493915" sldId="269"/>
        </pc:sldMkLst>
        <pc:picChg chg="add">
          <ac:chgData name="Simon Prince" userId="fcc015fbc7a3e533" providerId="LiveId" clId="{684AC201-F44D-4605-A468-4218BD5062AE}" dt="2023-07-15T15:39:32.016" v="89" actId="22"/>
          <ac:picMkLst>
            <pc:docMk/>
            <pc:sldMk cId="317493915" sldId="269"/>
            <ac:picMk id="4" creationId="{6CD2FC60-3D40-90C3-AC77-073AE57AC9E3}"/>
          </ac:picMkLst>
        </pc:picChg>
      </pc:sldChg>
      <pc:sldChg chg="addSp add del mod">
        <pc:chgData name="Simon Prince" userId="fcc015fbc7a3e533" providerId="LiveId" clId="{684AC201-F44D-4605-A468-4218BD5062AE}" dt="2023-07-15T15:49:34.521" v="108" actId="47"/>
        <pc:sldMkLst>
          <pc:docMk/>
          <pc:sldMk cId="3438443128" sldId="270"/>
        </pc:sldMkLst>
        <pc:picChg chg="add">
          <ac:chgData name="Simon Prince" userId="fcc015fbc7a3e533" providerId="LiveId" clId="{684AC201-F44D-4605-A468-4218BD5062AE}" dt="2023-07-15T15:39:45.272" v="90" actId="22"/>
          <ac:picMkLst>
            <pc:docMk/>
            <pc:sldMk cId="3438443128" sldId="270"/>
            <ac:picMk id="4" creationId="{9F5C555B-E8FD-84CF-DC0B-D9D26572A805}"/>
          </ac:picMkLst>
        </pc:picChg>
      </pc:sldChg>
      <pc:sldChg chg="addSp add del mod">
        <pc:chgData name="Simon Prince" userId="fcc015fbc7a3e533" providerId="LiveId" clId="{684AC201-F44D-4605-A468-4218BD5062AE}" dt="2023-07-15T15:49:34.521" v="108" actId="47"/>
        <pc:sldMkLst>
          <pc:docMk/>
          <pc:sldMk cId="1579758373" sldId="271"/>
        </pc:sldMkLst>
        <pc:picChg chg="add">
          <ac:chgData name="Simon Prince" userId="fcc015fbc7a3e533" providerId="LiveId" clId="{684AC201-F44D-4605-A468-4218BD5062AE}" dt="2023-07-15T15:40:22.275" v="91" actId="22"/>
          <ac:picMkLst>
            <pc:docMk/>
            <pc:sldMk cId="1579758373" sldId="271"/>
            <ac:picMk id="4" creationId="{1FFBBD72-62F3-405E-E2B4-4281E08421A2}"/>
          </ac:picMkLst>
        </pc:picChg>
      </pc:sldChg>
      <pc:sldChg chg="addSp add del mod">
        <pc:chgData name="Simon Prince" userId="fcc015fbc7a3e533" providerId="LiveId" clId="{684AC201-F44D-4605-A468-4218BD5062AE}" dt="2023-07-15T15:49:34.521" v="108" actId="47"/>
        <pc:sldMkLst>
          <pc:docMk/>
          <pc:sldMk cId="129106443" sldId="272"/>
        </pc:sldMkLst>
        <pc:picChg chg="add">
          <ac:chgData name="Simon Prince" userId="fcc015fbc7a3e533" providerId="LiveId" clId="{684AC201-F44D-4605-A468-4218BD5062AE}" dt="2023-07-15T15:40:35.497" v="92" actId="22"/>
          <ac:picMkLst>
            <pc:docMk/>
            <pc:sldMk cId="129106443" sldId="272"/>
            <ac:picMk id="4" creationId="{15240CDE-A8A0-7024-A750-BAC49EECC26D}"/>
          </ac:picMkLst>
        </pc:picChg>
      </pc:sldChg>
      <pc:sldChg chg="addSp modSp add del mod">
        <pc:chgData name="Simon Prince" userId="fcc015fbc7a3e533" providerId="LiveId" clId="{684AC201-F44D-4605-A468-4218BD5062AE}" dt="2023-07-15T15:49:34.521" v="108" actId="47"/>
        <pc:sldMkLst>
          <pc:docMk/>
          <pc:sldMk cId="4052779499" sldId="273"/>
        </pc:sldMkLst>
        <pc:picChg chg="add mod">
          <ac:chgData name="Simon Prince" userId="fcc015fbc7a3e533" providerId="LiveId" clId="{684AC201-F44D-4605-A468-4218BD5062AE}" dt="2023-07-15T15:40:52.820" v="94" actId="14100"/>
          <ac:picMkLst>
            <pc:docMk/>
            <pc:sldMk cId="4052779499" sldId="273"/>
            <ac:picMk id="4" creationId="{5ACB9472-39D8-BF34-3A5B-59565B5CBF37}"/>
          </ac:picMkLst>
        </pc:picChg>
      </pc:sldChg>
      <pc:sldChg chg="addSp delSp modSp add del mod ord">
        <pc:chgData name="Simon Prince" userId="fcc015fbc7a3e533" providerId="LiveId" clId="{684AC201-F44D-4605-A468-4218BD5062AE}" dt="2023-07-15T15:35:00.232" v="79" actId="47"/>
        <pc:sldMkLst>
          <pc:docMk/>
          <pc:sldMk cId="3311655052" sldId="274"/>
        </pc:sldMkLst>
        <pc:graphicFrameChg chg="add del mod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3" creationId="{8AB35015-0D26-0B3F-84F5-7857D1242DD7}"/>
          </ac:graphicFrameMkLst>
        </pc:graphicFrameChg>
        <pc:graphicFrameChg chg="add del mod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4" creationId="{49D78B2D-FAA6-0286-9E20-5FBC81BE8EE2}"/>
          </ac:graphicFrameMkLst>
        </pc:graphicFrameChg>
        <pc:graphicFrameChg chg="del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5" creationId="{6E3B3BDF-5300-58BF-41F5-F05EE8FE72EA}"/>
          </ac:graphicFrameMkLst>
        </pc:graphicFrameChg>
        <pc:graphicFrameChg chg="del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6" creationId="{E2C132F8-34BE-0809-E4D2-3ED1B075BA96}"/>
          </ac:graphicFrameMkLst>
        </pc:graphicFrameChg>
        <pc:graphicFrameChg chg="del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7" creationId="{06EF37F0-F144-CA08-ADF4-76363B61E5A1}"/>
          </ac:graphicFrameMkLst>
        </pc:graphicFrameChg>
        <pc:graphicFrameChg chg="del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8" creationId="{C7168387-87C5-3990-402A-5DCD4115D623}"/>
          </ac:graphicFrameMkLst>
        </pc:graphicFrameChg>
        <pc:graphicFrameChg chg="del">
          <ac:chgData name="Simon Prince" userId="fcc015fbc7a3e533" providerId="LiveId" clId="{684AC201-F44D-4605-A468-4218BD5062AE}" dt="2023-07-15T15:33:03.575" v="45" actId="21"/>
          <ac:graphicFrameMkLst>
            <pc:docMk/>
            <pc:sldMk cId="3311655052" sldId="274"/>
            <ac:graphicFrameMk id="9" creationId="{0EC83393-CE72-3FE2-69F5-072067B82BAE}"/>
          </ac:graphicFrameMkLst>
        </pc:graphicFrameChg>
        <pc:graphicFrameChg chg="del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10" creationId="{37DC3B43-C027-9D8A-DA6B-7E4251DA5F76}"/>
          </ac:graphicFrameMkLst>
        </pc:graphicFrameChg>
        <pc:graphicFrameChg chg="del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11" creationId="{4ED27F3C-CC5B-D5B9-21C5-890D3F5B460B}"/>
          </ac:graphicFrameMkLst>
        </pc:graphicFrameChg>
        <pc:graphicFrameChg chg="del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12" creationId="{A6AB2D8B-E6AD-A96D-A319-94E5BEF66B63}"/>
          </ac:graphicFrameMkLst>
        </pc:graphicFrameChg>
        <pc:graphicFrameChg chg="del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13" creationId="{A7596BDE-C5CE-CB11-05EA-6378528A9F8F}"/>
          </ac:graphicFrameMkLst>
        </pc:graphicFrameChg>
        <pc:graphicFrameChg chg="del">
          <ac:chgData name="Simon Prince" userId="fcc015fbc7a3e533" providerId="LiveId" clId="{684AC201-F44D-4605-A468-4218BD5062AE}" dt="2023-07-15T15:33:29.118" v="56" actId="478"/>
          <ac:graphicFrameMkLst>
            <pc:docMk/>
            <pc:sldMk cId="3311655052" sldId="274"/>
            <ac:graphicFrameMk id="14" creationId="{71F27E19-B9D4-142E-61CB-E7C11937718F}"/>
          </ac:graphicFrameMkLst>
        </pc:graphicFrameChg>
        <pc:picChg chg="add mod">
          <ac:chgData name="Simon Prince" userId="fcc015fbc7a3e533" providerId="LiveId" clId="{684AC201-F44D-4605-A468-4218BD5062AE}" dt="2023-07-15T15:33:46.471" v="57"/>
          <ac:picMkLst>
            <pc:docMk/>
            <pc:sldMk cId="3311655052" sldId="274"/>
            <ac:picMk id="16" creationId="{BAEAE071-7CB0-E522-42B1-98C01A6D27A1}"/>
          </ac:picMkLst>
        </pc:picChg>
        <pc:picChg chg="add del mod">
          <ac:chgData name="Simon Prince" userId="fcc015fbc7a3e533" providerId="LiveId" clId="{684AC201-F44D-4605-A468-4218BD5062AE}" dt="2023-07-15T15:34:46.566" v="78" actId="21"/>
          <ac:picMkLst>
            <pc:docMk/>
            <pc:sldMk cId="3311655052" sldId="274"/>
            <ac:picMk id="18" creationId="{BFB3FCE4-A9C0-06AD-B67D-C0FAD73720E8}"/>
          </ac:picMkLst>
        </pc:picChg>
        <pc:picChg chg="add mod">
          <ac:chgData name="Simon Prince" userId="fcc015fbc7a3e533" providerId="LiveId" clId="{684AC201-F44D-4605-A468-4218BD5062AE}" dt="2023-07-15T15:33:46.471" v="57"/>
          <ac:picMkLst>
            <pc:docMk/>
            <pc:sldMk cId="3311655052" sldId="274"/>
            <ac:picMk id="20" creationId="{45AF2585-817F-A8F5-322F-7F46106CE43C}"/>
          </ac:picMkLst>
        </pc:picChg>
        <pc:picChg chg="add mod">
          <ac:chgData name="Simon Prince" userId="fcc015fbc7a3e533" providerId="LiveId" clId="{684AC201-F44D-4605-A468-4218BD5062AE}" dt="2023-07-15T15:33:46.471" v="57"/>
          <ac:picMkLst>
            <pc:docMk/>
            <pc:sldMk cId="3311655052" sldId="274"/>
            <ac:picMk id="22" creationId="{6DB86435-DF69-55C7-1DFF-9761E00DA046}"/>
          </ac:picMkLst>
        </pc:picChg>
        <pc:picChg chg="add mod">
          <ac:chgData name="Simon Prince" userId="fcc015fbc7a3e533" providerId="LiveId" clId="{684AC201-F44D-4605-A468-4218BD5062AE}" dt="2023-07-15T15:33:46.471" v="57"/>
          <ac:picMkLst>
            <pc:docMk/>
            <pc:sldMk cId="3311655052" sldId="274"/>
            <ac:picMk id="24" creationId="{F6392B33-2974-C18B-6312-7B8730C576D3}"/>
          </ac:picMkLst>
        </pc:picChg>
        <pc:picChg chg="add mod">
          <ac:chgData name="Simon Prince" userId="fcc015fbc7a3e533" providerId="LiveId" clId="{684AC201-F44D-4605-A468-4218BD5062AE}" dt="2023-07-15T15:33:46.471" v="57"/>
          <ac:picMkLst>
            <pc:docMk/>
            <pc:sldMk cId="3311655052" sldId="274"/>
            <ac:picMk id="26" creationId="{8D0CE6AF-337D-B1AD-00C8-8CB0DCFD8470}"/>
          </ac:picMkLst>
        </pc:picChg>
        <pc:picChg chg="add mod">
          <ac:chgData name="Simon Prince" userId="fcc015fbc7a3e533" providerId="LiveId" clId="{684AC201-F44D-4605-A468-4218BD5062AE}" dt="2023-07-15T15:33:46.471" v="57"/>
          <ac:picMkLst>
            <pc:docMk/>
            <pc:sldMk cId="3311655052" sldId="274"/>
            <ac:picMk id="28" creationId="{E9807B0B-F279-AA4F-D3F1-DFA284C63584}"/>
          </ac:picMkLst>
        </pc:picChg>
        <pc:picChg chg="add del mod">
          <ac:chgData name="Simon Prince" userId="fcc015fbc7a3e533" providerId="LiveId" clId="{684AC201-F44D-4605-A468-4218BD5062AE}" dt="2023-07-15T15:34:36.181" v="75" actId="21"/>
          <ac:picMkLst>
            <pc:docMk/>
            <pc:sldMk cId="3311655052" sldId="274"/>
            <ac:picMk id="30" creationId="{C8A74DEC-689B-6022-891A-30D066833528}"/>
          </ac:picMkLst>
        </pc:picChg>
        <pc:picChg chg="add del mod">
          <ac:chgData name="Simon Prince" userId="fcc015fbc7a3e533" providerId="LiveId" clId="{684AC201-F44D-4605-A468-4218BD5062AE}" dt="2023-07-15T15:34:22.596" v="70" actId="21"/>
          <ac:picMkLst>
            <pc:docMk/>
            <pc:sldMk cId="3311655052" sldId="274"/>
            <ac:picMk id="32" creationId="{3B2C8405-AC14-D93B-E2C2-10E02D21BD53}"/>
          </ac:picMkLst>
        </pc:picChg>
        <pc:picChg chg="add del mod">
          <ac:chgData name="Simon Prince" userId="fcc015fbc7a3e533" providerId="LiveId" clId="{684AC201-F44D-4605-A468-4218BD5062AE}" dt="2023-07-15T15:34:05.703" v="64" actId="21"/>
          <ac:picMkLst>
            <pc:docMk/>
            <pc:sldMk cId="3311655052" sldId="274"/>
            <ac:picMk id="34" creationId="{567F8F49-5ABE-BCF4-9036-258790C10B1A}"/>
          </ac:picMkLst>
        </pc:picChg>
        <pc:picChg chg="add del mod">
          <ac:chgData name="Simon Prince" userId="fcc015fbc7a3e533" providerId="LiveId" clId="{684AC201-F44D-4605-A468-4218BD5062AE}" dt="2023-07-15T15:34:01.753" v="62" actId="21"/>
          <ac:picMkLst>
            <pc:docMk/>
            <pc:sldMk cId="3311655052" sldId="274"/>
            <ac:picMk id="36" creationId="{023FB29A-022D-607D-ABBA-8314BE510421}"/>
          </ac:picMkLst>
        </pc:picChg>
        <pc:picChg chg="add del mod">
          <ac:chgData name="Simon Prince" userId="fcc015fbc7a3e533" providerId="LiveId" clId="{684AC201-F44D-4605-A468-4218BD5062AE}" dt="2023-07-15T15:33:56.733" v="60" actId="21"/>
          <ac:picMkLst>
            <pc:docMk/>
            <pc:sldMk cId="3311655052" sldId="274"/>
            <ac:picMk id="38" creationId="{A88FF738-7067-1E85-67F4-7CAC71D4CD77}"/>
          </ac:picMkLst>
        </pc:picChg>
      </pc:sldChg>
      <pc:sldChg chg="addSp add del mod">
        <pc:chgData name="Simon Prince" userId="fcc015fbc7a3e533" providerId="LiveId" clId="{684AC201-F44D-4605-A468-4218BD5062AE}" dt="2023-07-15T15:49:34.521" v="108" actId="47"/>
        <pc:sldMkLst>
          <pc:docMk/>
          <pc:sldMk cId="785664318" sldId="275"/>
        </pc:sldMkLst>
        <pc:picChg chg="add">
          <ac:chgData name="Simon Prince" userId="fcc015fbc7a3e533" providerId="LiveId" clId="{684AC201-F44D-4605-A468-4218BD5062AE}" dt="2023-07-15T15:41:13.791" v="95" actId="22"/>
          <ac:picMkLst>
            <pc:docMk/>
            <pc:sldMk cId="785664318" sldId="275"/>
            <ac:picMk id="4" creationId="{47E90CDF-49A8-5908-9148-BCBF0BE3F9E7}"/>
          </ac:picMkLst>
        </pc:picChg>
      </pc:sldChg>
      <pc:sldChg chg="addSp modSp add del mod">
        <pc:chgData name="Simon Prince" userId="fcc015fbc7a3e533" providerId="LiveId" clId="{684AC201-F44D-4605-A468-4218BD5062AE}" dt="2023-07-15T15:49:34.521" v="108" actId="47"/>
        <pc:sldMkLst>
          <pc:docMk/>
          <pc:sldMk cId="3833951681" sldId="276"/>
        </pc:sldMkLst>
        <pc:picChg chg="add mod">
          <ac:chgData name="Simon Prince" userId="fcc015fbc7a3e533" providerId="LiveId" clId="{684AC201-F44D-4605-A468-4218BD5062AE}" dt="2023-07-15T15:41:30.951" v="97" actId="14100"/>
          <ac:picMkLst>
            <pc:docMk/>
            <pc:sldMk cId="3833951681" sldId="276"/>
            <ac:picMk id="4" creationId="{2E1BCCE1-DF8F-4A2B-7087-88B0865065B2}"/>
          </ac:picMkLst>
        </pc:picChg>
      </pc:sldChg>
      <pc:sldChg chg="addSp add del mod">
        <pc:chgData name="Simon Prince" userId="fcc015fbc7a3e533" providerId="LiveId" clId="{684AC201-F44D-4605-A468-4218BD5062AE}" dt="2023-07-15T15:49:34.521" v="108" actId="47"/>
        <pc:sldMkLst>
          <pc:docMk/>
          <pc:sldMk cId="2501958527" sldId="277"/>
        </pc:sldMkLst>
        <pc:picChg chg="add">
          <ac:chgData name="Simon Prince" userId="fcc015fbc7a3e533" providerId="LiveId" clId="{684AC201-F44D-4605-A468-4218BD5062AE}" dt="2023-07-15T15:41:53.882" v="98" actId="22"/>
          <ac:picMkLst>
            <pc:docMk/>
            <pc:sldMk cId="2501958527" sldId="277"/>
            <ac:picMk id="4" creationId="{B12D67C2-AF47-E120-9FAF-644CC2050E79}"/>
          </ac:picMkLst>
        </pc:picChg>
      </pc:sldChg>
      <pc:sldChg chg="addSp delSp add del mod">
        <pc:chgData name="Simon Prince" userId="fcc015fbc7a3e533" providerId="LiveId" clId="{684AC201-F44D-4605-A468-4218BD5062AE}" dt="2023-07-15T15:49:34.521" v="108" actId="47"/>
        <pc:sldMkLst>
          <pc:docMk/>
          <pc:sldMk cId="2158984238" sldId="278"/>
        </pc:sldMkLst>
        <pc:spChg chg="add del">
          <ac:chgData name="Simon Prince" userId="fcc015fbc7a3e533" providerId="LiveId" clId="{684AC201-F44D-4605-A468-4218BD5062AE}" dt="2023-07-15T15:42:08.726" v="100" actId="22"/>
          <ac:spMkLst>
            <pc:docMk/>
            <pc:sldMk cId="2158984238" sldId="278"/>
            <ac:spMk id="4" creationId="{F97311B8-DC46-C517-81CB-B9969A868EDD}"/>
          </ac:spMkLst>
        </pc:spChg>
        <pc:picChg chg="add">
          <ac:chgData name="Simon Prince" userId="fcc015fbc7a3e533" providerId="LiveId" clId="{684AC201-F44D-4605-A468-4218BD5062AE}" dt="2023-07-15T15:42:14.921" v="101" actId="22"/>
          <ac:picMkLst>
            <pc:docMk/>
            <pc:sldMk cId="2158984238" sldId="278"/>
            <ac:picMk id="6" creationId="{BF7D2F60-D4E6-AB36-7034-8712A5E68A49}"/>
          </ac:picMkLst>
        </pc:picChg>
      </pc:sldChg>
      <pc:sldChg chg="addSp modSp add del mod">
        <pc:chgData name="Simon Prince" userId="fcc015fbc7a3e533" providerId="LiveId" clId="{684AC201-F44D-4605-A468-4218BD5062AE}" dt="2023-07-15T15:55:02.692" v="122" actId="47"/>
        <pc:sldMkLst>
          <pc:docMk/>
          <pc:sldMk cId="4050512362" sldId="279"/>
        </pc:sldMkLst>
        <pc:picChg chg="add mod">
          <ac:chgData name="Simon Prince" userId="fcc015fbc7a3e533" providerId="LiveId" clId="{684AC201-F44D-4605-A468-4218BD5062AE}" dt="2023-07-15T15:49:12.066" v="107" actId="962"/>
          <ac:picMkLst>
            <pc:docMk/>
            <pc:sldMk cId="4050512362" sldId="279"/>
            <ac:picMk id="4" creationId="{7B0414F1-C6B4-E429-C612-743139F27801}"/>
          </ac:picMkLst>
        </pc:picChg>
      </pc:sldChg>
      <pc:sldChg chg="addSp modSp add del mod">
        <pc:chgData name="Simon Prince" userId="fcc015fbc7a3e533" providerId="LiveId" clId="{684AC201-F44D-4605-A468-4218BD5062AE}" dt="2023-07-15T16:05:50.834" v="166" actId="47"/>
        <pc:sldMkLst>
          <pc:docMk/>
          <pc:sldMk cId="330364171" sldId="280"/>
        </pc:sldMkLst>
        <pc:picChg chg="add mod">
          <ac:chgData name="Simon Prince" userId="fcc015fbc7a3e533" providerId="LiveId" clId="{684AC201-F44D-4605-A468-4218BD5062AE}" dt="2023-07-15T15:55:16.991" v="136" actId="27614"/>
          <ac:picMkLst>
            <pc:docMk/>
            <pc:sldMk cId="330364171" sldId="280"/>
            <ac:picMk id="4" creationId="{948A76E8-4352-DB0E-84AC-524D5A348373}"/>
          </ac:picMkLst>
        </pc:picChg>
        <pc:picChg chg="add mod">
          <ac:chgData name="Simon Prince" userId="fcc015fbc7a3e533" providerId="LiveId" clId="{684AC201-F44D-4605-A468-4218BD5062AE}" dt="2023-07-15T15:55:16.785" v="126" actId="27614"/>
          <ac:picMkLst>
            <pc:docMk/>
            <pc:sldMk cId="330364171" sldId="280"/>
            <ac:picMk id="6" creationId="{D747F23B-7ABB-702C-53E1-5FCDAFFA729C}"/>
          </ac:picMkLst>
        </pc:picChg>
        <pc:picChg chg="add mod">
          <ac:chgData name="Simon Prince" userId="fcc015fbc7a3e533" providerId="LiveId" clId="{684AC201-F44D-4605-A468-4218BD5062AE}" dt="2023-07-15T15:55:17.087" v="138" actId="27614"/>
          <ac:picMkLst>
            <pc:docMk/>
            <pc:sldMk cId="330364171" sldId="280"/>
            <ac:picMk id="8" creationId="{E837976A-8CA3-18E0-37CA-AC0BD6D7C986}"/>
          </ac:picMkLst>
        </pc:picChg>
        <pc:picChg chg="add mod">
          <ac:chgData name="Simon Prince" userId="fcc015fbc7a3e533" providerId="LiveId" clId="{684AC201-F44D-4605-A468-4218BD5062AE}" dt="2023-07-15T15:55:17.218" v="142" actId="27614"/>
          <ac:picMkLst>
            <pc:docMk/>
            <pc:sldMk cId="330364171" sldId="280"/>
            <ac:picMk id="10" creationId="{2CDF50B2-0F97-DCD7-A54F-36993A050810}"/>
          </ac:picMkLst>
        </pc:picChg>
        <pc:picChg chg="add mod">
          <ac:chgData name="Simon Prince" userId="fcc015fbc7a3e533" providerId="LiveId" clId="{684AC201-F44D-4605-A468-4218BD5062AE}" dt="2023-07-15T15:55:17.089" v="140" actId="27614"/>
          <ac:picMkLst>
            <pc:docMk/>
            <pc:sldMk cId="330364171" sldId="280"/>
            <ac:picMk id="12" creationId="{902F7083-88DF-FCE8-0387-6031694E0AA2}"/>
          </ac:picMkLst>
        </pc:picChg>
        <pc:picChg chg="add mod">
          <ac:chgData name="Simon Prince" userId="fcc015fbc7a3e533" providerId="LiveId" clId="{684AC201-F44D-4605-A468-4218BD5062AE}" dt="2023-07-15T15:55:16.580" v="124" actId="27614"/>
          <ac:picMkLst>
            <pc:docMk/>
            <pc:sldMk cId="330364171" sldId="280"/>
            <ac:picMk id="14" creationId="{7F883743-06FF-DC61-8014-167F57A92D06}"/>
          </ac:picMkLst>
        </pc:picChg>
        <pc:picChg chg="add mod">
          <ac:chgData name="Simon Prince" userId="fcc015fbc7a3e533" providerId="LiveId" clId="{684AC201-F44D-4605-A468-4218BD5062AE}" dt="2023-07-15T15:55:17.499" v="144" actId="27614"/>
          <ac:picMkLst>
            <pc:docMk/>
            <pc:sldMk cId="330364171" sldId="280"/>
            <ac:picMk id="16" creationId="{856C9D99-5ACD-506E-6B85-3F6295A20AE2}"/>
          </ac:picMkLst>
        </pc:picChg>
        <pc:picChg chg="add mod">
          <ac:chgData name="Simon Prince" userId="fcc015fbc7a3e533" providerId="LiveId" clId="{684AC201-F44D-4605-A468-4218BD5062AE}" dt="2023-07-15T15:55:16.786" v="128" actId="27614"/>
          <ac:picMkLst>
            <pc:docMk/>
            <pc:sldMk cId="330364171" sldId="280"/>
            <ac:picMk id="18" creationId="{98736369-227D-48F8-8960-A2BA408E7441}"/>
          </ac:picMkLst>
        </pc:picChg>
        <pc:picChg chg="add mod">
          <ac:chgData name="Simon Prince" userId="fcc015fbc7a3e533" providerId="LiveId" clId="{684AC201-F44D-4605-A468-4218BD5062AE}" dt="2023-07-15T15:55:16.787" v="130" actId="27614"/>
          <ac:picMkLst>
            <pc:docMk/>
            <pc:sldMk cId="330364171" sldId="280"/>
            <ac:picMk id="20" creationId="{9C73A810-FB70-3E03-73B2-359D716DEF50}"/>
          </ac:picMkLst>
        </pc:picChg>
        <pc:picChg chg="add mod">
          <ac:chgData name="Simon Prince" userId="fcc015fbc7a3e533" providerId="LiveId" clId="{684AC201-F44D-4605-A468-4218BD5062AE}" dt="2023-07-15T15:55:16.788" v="132" actId="27614"/>
          <ac:picMkLst>
            <pc:docMk/>
            <pc:sldMk cId="330364171" sldId="280"/>
            <ac:picMk id="22" creationId="{3353D52D-F91F-8E3F-698C-0D16F861F5A2}"/>
          </ac:picMkLst>
        </pc:picChg>
        <pc:picChg chg="add mod">
          <ac:chgData name="Simon Prince" userId="fcc015fbc7a3e533" providerId="LiveId" clId="{684AC201-F44D-4605-A468-4218BD5062AE}" dt="2023-07-15T15:55:22.940" v="146" actId="1076"/>
          <ac:picMkLst>
            <pc:docMk/>
            <pc:sldMk cId="330364171" sldId="280"/>
            <ac:picMk id="24" creationId="{FFB5FCA2-B295-7854-D57C-E9E9E1089F16}"/>
          </ac:picMkLst>
        </pc:picChg>
      </pc:sldChg>
      <pc:sldChg chg="addSp delSp modSp add mod">
        <pc:chgData name="Simon Prince" userId="fcc015fbc7a3e533" providerId="LiveId" clId="{684AC201-F44D-4605-A468-4218BD5062AE}" dt="2023-07-15T16:05:12.510" v="165" actId="962"/>
        <pc:sldMkLst>
          <pc:docMk/>
          <pc:sldMk cId="4195952508" sldId="281"/>
        </pc:sldMkLst>
        <pc:graphicFrameChg chg="add del mod">
          <ac:chgData name="Simon Prince" userId="fcc015fbc7a3e533" providerId="LiveId" clId="{684AC201-F44D-4605-A468-4218BD5062AE}" dt="2023-07-15T15:57:49.931" v="148" actId="478"/>
          <ac:graphicFrameMkLst>
            <pc:docMk/>
            <pc:sldMk cId="4195952508" sldId="281"/>
            <ac:graphicFrameMk id="3" creationId="{CC75CB5F-376A-B2C5-657A-A7B27E35EA7F}"/>
          </ac:graphicFrameMkLst>
        </pc:graphicFrameChg>
        <pc:picChg chg="add del mod">
          <ac:chgData name="Simon Prince" userId="fcc015fbc7a3e533" providerId="LiveId" clId="{684AC201-F44D-4605-A468-4218BD5062AE}" dt="2023-07-15T16:00:27.329" v="160" actId="478"/>
          <ac:picMkLst>
            <pc:docMk/>
            <pc:sldMk cId="4195952508" sldId="281"/>
            <ac:picMk id="5" creationId="{67A5DC3D-60A2-FD27-BB05-883104EA2C73}"/>
          </ac:picMkLst>
        </pc:picChg>
        <pc:picChg chg="add del mod">
          <ac:chgData name="Simon Prince" userId="fcc015fbc7a3e533" providerId="LiveId" clId="{684AC201-F44D-4605-A468-4218BD5062AE}" dt="2023-07-15T16:00:22.506" v="158" actId="478"/>
          <ac:picMkLst>
            <pc:docMk/>
            <pc:sldMk cId="4195952508" sldId="281"/>
            <ac:picMk id="7" creationId="{4255DAD4-F701-F534-EC9A-F3A255CC271F}"/>
          </ac:picMkLst>
        </pc:picChg>
        <pc:picChg chg="add del mod">
          <ac:chgData name="Simon Prince" userId="fcc015fbc7a3e533" providerId="LiveId" clId="{684AC201-F44D-4605-A468-4218BD5062AE}" dt="2023-07-15T16:00:33.105" v="162" actId="478"/>
          <ac:picMkLst>
            <pc:docMk/>
            <pc:sldMk cId="4195952508" sldId="281"/>
            <ac:picMk id="9" creationId="{6E556427-C066-372F-3974-DCD038E1CB7D}"/>
          </ac:picMkLst>
        </pc:picChg>
        <pc:picChg chg="add mod">
          <ac:chgData name="Simon Prince" userId="fcc015fbc7a3e533" providerId="LiveId" clId="{684AC201-F44D-4605-A468-4218BD5062AE}" dt="2023-07-15T16:05:12.510" v="165" actId="962"/>
          <ac:picMkLst>
            <pc:docMk/>
            <pc:sldMk cId="4195952508" sldId="281"/>
            <ac:picMk id="11" creationId="{3EF3DC7E-D624-376C-8526-7D08E8C28572}"/>
          </ac:picMkLst>
        </pc:picChg>
      </pc:sldChg>
      <pc:sldChg chg="addSp delSp modSp add mod ord">
        <pc:chgData name="Simon Prince" userId="fcc015fbc7a3e533" providerId="LiveId" clId="{684AC201-F44D-4605-A468-4218BD5062AE}" dt="2023-07-15T16:13:43.514" v="256"/>
        <pc:sldMkLst>
          <pc:docMk/>
          <pc:sldMk cId="3295917099" sldId="282"/>
        </pc:sldMkLst>
        <pc:picChg chg="add mod">
          <ac:chgData name="Simon Prince" userId="fcc015fbc7a3e533" providerId="LiveId" clId="{684AC201-F44D-4605-A468-4218BD5062AE}" dt="2023-07-15T16:08:26.703" v="169" actId="962"/>
          <ac:picMkLst>
            <pc:docMk/>
            <pc:sldMk cId="3295917099" sldId="282"/>
            <ac:picMk id="4" creationId="{2BF1506F-1304-5533-F4AE-0133C9AB021B}"/>
          </ac:picMkLst>
        </pc:picChg>
        <pc:picChg chg="add mod">
          <ac:chgData name="Simon Prince" userId="fcc015fbc7a3e533" providerId="LiveId" clId="{684AC201-F44D-4605-A468-4218BD5062AE}" dt="2023-07-15T16:08:32.617" v="172" actId="962"/>
          <ac:picMkLst>
            <pc:docMk/>
            <pc:sldMk cId="3295917099" sldId="282"/>
            <ac:picMk id="6" creationId="{88E08596-5E35-54FA-CF5D-C3BEBCD64134}"/>
          </ac:picMkLst>
        </pc:picChg>
        <pc:picChg chg="add mod">
          <ac:chgData name="Simon Prince" userId="fcc015fbc7a3e533" providerId="LiveId" clId="{684AC201-F44D-4605-A468-4218BD5062AE}" dt="2023-07-15T16:08:37.918" v="175" actId="962"/>
          <ac:picMkLst>
            <pc:docMk/>
            <pc:sldMk cId="3295917099" sldId="282"/>
            <ac:picMk id="8" creationId="{E8E5B729-1E32-C166-7C5E-033C38F73451}"/>
          </ac:picMkLst>
        </pc:picChg>
        <pc:picChg chg="add mod">
          <ac:chgData name="Simon Prince" userId="fcc015fbc7a3e533" providerId="LiveId" clId="{684AC201-F44D-4605-A468-4218BD5062AE}" dt="2023-07-15T16:10:46.173" v="224" actId="1076"/>
          <ac:picMkLst>
            <pc:docMk/>
            <pc:sldMk cId="3295917099" sldId="282"/>
            <ac:picMk id="10" creationId="{0B3430E6-15CF-F4E0-0326-0C18574D3470}"/>
          </ac:picMkLst>
        </pc:picChg>
        <pc:picChg chg="add del mod">
          <ac:chgData name="Simon Prince" userId="fcc015fbc7a3e533" providerId="LiveId" clId="{684AC201-F44D-4605-A468-4218BD5062AE}" dt="2023-07-15T16:10:33.260" v="220" actId="21"/>
          <ac:picMkLst>
            <pc:docMk/>
            <pc:sldMk cId="3295917099" sldId="282"/>
            <ac:picMk id="12" creationId="{B3286CFA-4ACD-8BF3-DD9F-16418D83D7BC}"/>
          </ac:picMkLst>
        </pc:picChg>
        <pc:picChg chg="add del mod">
          <ac:chgData name="Simon Prince" userId="fcc015fbc7a3e533" providerId="LiveId" clId="{684AC201-F44D-4605-A468-4218BD5062AE}" dt="2023-07-15T16:10:20.340" v="215" actId="21"/>
          <ac:picMkLst>
            <pc:docMk/>
            <pc:sldMk cId="3295917099" sldId="282"/>
            <ac:picMk id="14" creationId="{FD37A009-141C-EB13-ED4D-FFDE5DEA2EEE}"/>
          </ac:picMkLst>
        </pc:picChg>
        <pc:picChg chg="add del mod">
          <ac:chgData name="Simon Prince" userId="fcc015fbc7a3e533" providerId="LiveId" clId="{684AC201-F44D-4605-A468-4218BD5062AE}" dt="2023-07-15T16:10:07.037" v="211" actId="21"/>
          <ac:picMkLst>
            <pc:docMk/>
            <pc:sldMk cId="3295917099" sldId="282"/>
            <ac:picMk id="16" creationId="{80F61C9C-1A14-8D5E-7163-55F7B0A312C9}"/>
          </ac:picMkLst>
        </pc:picChg>
        <pc:picChg chg="add del mod">
          <ac:chgData name="Simon Prince" userId="fcc015fbc7a3e533" providerId="LiveId" clId="{684AC201-F44D-4605-A468-4218BD5062AE}" dt="2023-07-15T16:09:52.413" v="206" actId="21"/>
          <ac:picMkLst>
            <pc:docMk/>
            <pc:sldMk cId="3295917099" sldId="282"/>
            <ac:picMk id="18" creationId="{9583D7A9-049F-A057-9A33-7B53F62754F7}"/>
          </ac:picMkLst>
        </pc:picChg>
        <pc:picChg chg="add del mod">
          <ac:chgData name="Simon Prince" userId="fcc015fbc7a3e533" providerId="LiveId" clId="{684AC201-F44D-4605-A468-4218BD5062AE}" dt="2023-07-15T16:09:43.292" v="203" actId="21"/>
          <ac:picMkLst>
            <pc:docMk/>
            <pc:sldMk cId="3295917099" sldId="282"/>
            <ac:picMk id="20" creationId="{13D4F5CB-675F-B1BC-C514-CE431FAFF1DF}"/>
          </ac:picMkLst>
        </pc:picChg>
        <pc:picChg chg="add del mod">
          <ac:chgData name="Simon Prince" userId="fcc015fbc7a3e533" providerId="LiveId" clId="{684AC201-F44D-4605-A468-4218BD5062AE}" dt="2023-07-15T16:09:25.929" v="197" actId="21"/>
          <ac:picMkLst>
            <pc:docMk/>
            <pc:sldMk cId="3295917099" sldId="282"/>
            <ac:picMk id="22" creationId="{D196AEF4-78E3-4C9E-2DEE-1F498C1A7032}"/>
          </ac:picMkLst>
        </pc:picChg>
      </pc:sldChg>
      <pc:sldChg chg="addSp delSp modSp add mod ord">
        <pc:chgData name="Simon Prince" userId="fcc015fbc7a3e533" providerId="LiveId" clId="{684AC201-F44D-4605-A468-4218BD5062AE}" dt="2023-07-15T16:14:29.341" v="264" actId="21"/>
        <pc:sldMkLst>
          <pc:docMk/>
          <pc:sldMk cId="535946699" sldId="283"/>
        </pc:sldMkLst>
        <pc:picChg chg="add mod">
          <ac:chgData name="Simon Prince" userId="fcc015fbc7a3e533" providerId="LiveId" clId="{684AC201-F44D-4605-A468-4218BD5062AE}" dt="2023-07-15T16:09:39.039" v="202" actId="962"/>
          <ac:picMkLst>
            <pc:docMk/>
            <pc:sldMk cId="535946699" sldId="283"/>
            <ac:picMk id="3" creationId="{21C574E8-EE5F-0A1F-D55F-FD2080E38CF0}"/>
          </ac:picMkLst>
        </pc:picChg>
        <pc:picChg chg="add del mod">
          <ac:chgData name="Simon Prince" userId="fcc015fbc7a3e533" providerId="LiveId" clId="{684AC201-F44D-4605-A468-4218BD5062AE}" dt="2023-07-15T16:14:29.341" v="264" actId="21"/>
          <ac:picMkLst>
            <pc:docMk/>
            <pc:sldMk cId="535946699" sldId="283"/>
            <ac:picMk id="5" creationId="{003E50ED-12D8-F0EC-CAE4-47586B573FAA}"/>
          </ac:picMkLst>
        </pc:picChg>
      </pc:sldChg>
      <pc:sldChg chg="addSp delSp modSp add mod ord">
        <pc:chgData name="Simon Prince" userId="fcc015fbc7a3e533" providerId="LiveId" clId="{684AC201-F44D-4605-A468-4218BD5062AE}" dt="2023-07-15T16:12:27.821" v="238" actId="21"/>
        <pc:sldMkLst>
          <pc:docMk/>
          <pc:sldMk cId="3364077778" sldId="284"/>
        </pc:sldMkLst>
        <pc:picChg chg="add mod">
          <ac:chgData name="Simon Prince" userId="fcc015fbc7a3e533" providerId="LiveId" clId="{684AC201-F44D-4605-A468-4218BD5062AE}" dt="2023-07-15T16:09:48.629" v="205" actId="14100"/>
          <ac:picMkLst>
            <pc:docMk/>
            <pc:sldMk cId="3364077778" sldId="284"/>
            <ac:picMk id="3" creationId="{6195F37E-27AF-9483-C84A-178E3E635AF7}"/>
          </ac:picMkLst>
        </pc:picChg>
        <pc:picChg chg="add del mod">
          <ac:chgData name="Simon Prince" userId="fcc015fbc7a3e533" providerId="LiveId" clId="{684AC201-F44D-4605-A468-4218BD5062AE}" dt="2023-07-15T16:12:27.821" v="238" actId="21"/>
          <ac:picMkLst>
            <pc:docMk/>
            <pc:sldMk cId="3364077778" sldId="284"/>
            <ac:picMk id="5" creationId="{B6D9B824-1051-EC8E-F455-70C91E96DED2}"/>
          </ac:picMkLst>
        </pc:picChg>
      </pc:sldChg>
      <pc:sldChg chg="addSp modSp add mod">
        <pc:chgData name="Simon Prince" userId="fcc015fbc7a3e533" providerId="LiveId" clId="{684AC201-F44D-4605-A468-4218BD5062AE}" dt="2023-07-15T16:09:58.292" v="208" actId="14100"/>
        <pc:sldMkLst>
          <pc:docMk/>
          <pc:sldMk cId="3758040337" sldId="285"/>
        </pc:sldMkLst>
        <pc:picChg chg="add mod">
          <ac:chgData name="Simon Prince" userId="fcc015fbc7a3e533" providerId="LiveId" clId="{684AC201-F44D-4605-A468-4218BD5062AE}" dt="2023-07-15T16:09:58.292" v="208" actId="14100"/>
          <ac:picMkLst>
            <pc:docMk/>
            <pc:sldMk cId="3758040337" sldId="285"/>
            <ac:picMk id="3" creationId="{7E281245-F6CA-F559-81F1-2A7D9347A01C}"/>
          </ac:picMkLst>
        </pc:picChg>
      </pc:sldChg>
      <pc:sldChg chg="addSp modSp add mod ord">
        <pc:chgData name="Simon Prince" userId="fcc015fbc7a3e533" providerId="LiveId" clId="{684AC201-F44D-4605-A468-4218BD5062AE}" dt="2023-07-15T16:11:02.720" v="228"/>
        <pc:sldMkLst>
          <pc:docMk/>
          <pc:sldMk cId="1523063776" sldId="286"/>
        </pc:sldMkLst>
        <pc:picChg chg="add mod">
          <ac:chgData name="Simon Prince" userId="fcc015fbc7a3e533" providerId="LiveId" clId="{684AC201-F44D-4605-A468-4218BD5062AE}" dt="2023-07-15T16:10:10.566" v="213" actId="14100"/>
          <ac:picMkLst>
            <pc:docMk/>
            <pc:sldMk cId="1523063776" sldId="286"/>
            <ac:picMk id="3" creationId="{D366BA64-B7FB-40B1-FF3B-E533E8717B87}"/>
          </ac:picMkLst>
        </pc:picChg>
      </pc:sldChg>
      <pc:sldChg chg="addSp modSp add mod ord">
        <pc:chgData name="Simon Prince" userId="fcc015fbc7a3e533" providerId="LiveId" clId="{684AC201-F44D-4605-A468-4218BD5062AE}" dt="2023-07-15T16:11:10.869" v="232"/>
        <pc:sldMkLst>
          <pc:docMk/>
          <pc:sldMk cId="3803541848" sldId="287"/>
        </pc:sldMkLst>
        <pc:picChg chg="add mod">
          <ac:chgData name="Simon Prince" userId="fcc015fbc7a3e533" providerId="LiveId" clId="{684AC201-F44D-4605-A468-4218BD5062AE}" dt="2023-07-15T16:10:28.297" v="219" actId="1076"/>
          <ac:picMkLst>
            <pc:docMk/>
            <pc:sldMk cId="3803541848" sldId="287"/>
            <ac:picMk id="3" creationId="{F4E536B2-BE77-EC63-D635-3D2B1F47B50D}"/>
          </ac:picMkLst>
        </pc:picChg>
      </pc:sldChg>
      <pc:sldChg chg="addSp modSp add mod ord">
        <pc:chgData name="Simon Prince" userId="fcc015fbc7a3e533" providerId="LiveId" clId="{684AC201-F44D-4605-A468-4218BD5062AE}" dt="2023-07-15T16:13:41.982" v="254"/>
        <pc:sldMkLst>
          <pc:docMk/>
          <pc:sldMk cId="541976728" sldId="288"/>
        </pc:sldMkLst>
        <pc:picChg chg="add mod">
          <ac:chgData name="Simon Prince" userId="fcc015fbc7a3e533" providerId="LiveId" clId="{684AC201-F44D-4605-A468-4218BD5062AE}" dt="2023-07-15T16:10:38.197" v="222" actId="14100"/>
          <ac:picMkLst>
            <pc:docMk/>
            <pc:sldMk cId="541976728" sldId="288"/>
            <ac:picMk id="3" creationId="{E24FE3CC-D0EF-08EC-0933-B2A16C7253D7}"/>
          </ac:picMkLst>
        </pc:picChg>
      </pc:sldChg>
      <pc:sldChg chg="addSp delSp modSp add mod ord">
        <pc:chgData name="Simon Prince" userId="fcc015fbc7a3e533" providerId="LiveId" clId="{684AC201-F44D-4605-A468-4218BD5062AE}" dt="2023-07-15T16:13:22.349" v="248" actId="21"/>
        <pc:sldMkLst>
          <pc:docMk/>
          <pc:sldMk cId="1388558373" sldId="289"/>
        </pc:sldMkLst>
        <pc:picChg chg="add mod">
          <ac:chgData name="Simon Prince" userId="fcc015fbc7a3e533" providerId="LiveId" clId="{684AC201-F44D-4605-A468-4218BD5062AE}" dt="2023-07-15T16:12:37.804" v="240" actId="14100"/>
          <ac:picMkLst>
            <pc:docMk/>
            <pc:sldMk cId="1388558373" sldId="289"/>
            <ac:picMk id="3" creationId="{4831D8AA-A993-6A09-DBA7-10220E2B4604}"/>
          </ac:picMkLst>
        </pc:picChg>
        <pc:picChg chg="add del mod">
          <ac:chgData name="Simon Prince" userId="fcc015fbc7a3e533" providerId="LiveId" clId="{684AC201-F44D-4605-A468-4218BD5062AE}" dt="2023-07-15T16:13:22.349" v="248" actId="21"/>
          <ac:picMkLst>
            <pc:docMk/>
            <pc:sldMk cId="1388558373" sldId="289"/>
            <ac:picMk id="5" creationId="{493AB6BF-6F9B-68F6-F41C-7BD0E22D0DBE}"/>
          </ac:picMkLst>
        </pc:picChg>
      </pc:sldChg>
      <pc:sldChg chg="addSp modSp add mod ord">
        <pc:chgData name="Simon Prince" userId="fcc015fbc7a3e533" providerId="LiveId" clId="{684AC201-F44D-4605-A468-4218BD5062AE}" dt="2023-07-15T16:13:32.990" v="252"/>
        <pc:sldMkLst>
          <pc:docMk/>
          <pc:sldMk cId="2064892311" sldId="290"/>
        </pc:sldMkLst>
        <pc:picChg chg="add mod">
          <ac:chgData name="Simon Prince" userId="fcc015fbc7a3e533" providerId="LiveId" clId="{684AC201-F44D-4605-A468-4218BD5062AE}" dt="2023-07-15T16:13:27.060" v="250" actId="14100"/>
          <ac:picMkLst>
            <pc:docMk/>
            <pc:sldMk cId="2064892311" sldId="290"/>
            <ac:picMk id="3" creationId="{C3194FD2-AF3B-9AAE-2299-9756C18B3D92}"/>
          </ac:picMkLst>
        </pc:picChg>
      </pc:sldChg>
      <pc:sldChg chg="addSp modSp add mod ord">
        <pc:chgData name="Simon Prince" userId="fcc015fbc7a3e533" providerId="LiveId" clId="{684AC201-F44D-4605-A468-4218BD5062AE}" dt="2023-07-15T16:14:43.854" v="268"/>
        <pc:sldMkLst>
          <pc:docMk/>
          <pc:sldMk cId="1844202461" sldId="291"/>
        </pc:sldMkLst>
        <pc:picChg chg="add mod">
          <ac:chgData name="Simon Prince" userId="fcc015fbc7a3e533" providerId="LiveId" clId="{684AC201-F44D-4605-A468-4218BD5062AE}" dt="2023-07-15T16:14:34.549" v="266" actId="14100"/>
          <ac:picMkLst>
            <pc:docMk/>
            <pc:sldMk cId="1844202461" sldId="291"/>
            <ac:picMk id="3" creationId="{50BB796E-D302-C0E5-1769-0F3EB1DB95DB}"/>
          </ac:picMkLst>
        </pc:picChg>
      </pc:sldChg>
      <pc:sldChg chg="addSp delSp add mod ord">
        <pc:chgData name="Simon Prince" userId="fcc015fbc7a3e533" providerId="LiveId" clId="{684AC201-F44D-4605-A468-4218BD5062AE}" dt="2023-07-15T16:17:49.044" v="278"/>
        <pc:sldMkLst>
          <pc:docMk/>
          <pc:sldMk cId="1380434444" sldId="292"/>
        </pc:sldMkLst>
        <pc:picChg chg="add del">
          <ac:chgData name="Simon Prince" userId="fcc015fbc7a3e533" providerId="LiveId" clId="{684AC201-F44D-4605-A468-4218BD5062AE}" dt="2023-07-15T16:16:07.897" v="270" actId="478"/>
          <ac:picMkLst>
            <pc:docMk/>
            <pc:sldMk cId="1380434444" sldId="292"/>
            <ac:picMk id="4" creationId="{CAE4C4D0-1AF3-2F03-4582-55819224021B}"/>
          </ac:picMkLst>
        </pc:picChg>
        <pc:picChg chg="add">
          <ac:chgData name="Simon Prince" userId="fcc015fbc7a3e533" providerId="LiveId" clId="{684AC201-F44D-4605-A468-4218BD5062AE}" dt="2023-07-15T16:16:30.354" v="271" actId="22"/>
          <ac:picMkLst>
            <pc:docMk/>
            <pc:sldMk cId="1380434444" sldId="292"/>
            <ac:picMk id="6" creationId="{040526EC-5C42-168A-F7CC-31AB384E1FF8}"/>
          </ac:picMkLst>
        </pc:picChg>
        <pc:picChg chg="add del">
          <ac:chgData name="Simon Prince" userId="fcc015fbc7a3e533" providerId="LiveId" clId="{684AC201-F44D-4605-A468-4218BD5062AE}" dt="2023-07-15T16:17:16.973" v="273" actId="21"/>
          <ac:picMkLst>
            <pc:docMk/>
            <pc:sldMk cId="1380434444" sldId="292"/>
            <ac:picMk id="8" creationId="{EF0D1E74-5082-93F6-8CD0-3B133C582084}"/>
          </ac:picMkLst>
        </pc:picChg>
      </pc:sldChg>
      <pc:sldChg chg="addSp modSp add ord">
        <pc:chgData name="Simon Prince" userId="fcc015fbc7a3e533" providerId="LiveId" clId="{684AC201-F44D-4605-A468-4218BD5062AE}" dt="2023-07-15T16:17:33.093" v="276"/>
        <pc:sldMkLst>
          <pc:docMk/>
          <pc:sldMk cId="386863373" sldId="293"/>
        </pc:sldMkLst>
        <pc:picChg chg="add mod">
          <ac:chgData name="Simon Prince" userId="fcc015fbc7a3e533" providerId="LiveId" clId="{684AC201-F44D-4605-A468-4218BD5062AE}" dt="2023-07-15T16:17:18.262" v="274"/>
          <ac:picMkLst>
            <pc:docMk/>
            <pc:sldMk cId="386863373" sldId="293"/>
            <ac:picMk id="3" creationId="{B118B206-842A-71B7-8549-52082FBB96DB}"/>
          </ac:picMkLst>
        </pc:picChg>
      </pc:sldChg>
    </pc:docChg>
  </pc:docChgLst>
  <pc:docChgLst>
    <pc:chgData name="Simon Prince" userId="fcc015fbc7a3e533" providerId="LiveId" clId="{D13FFB37-AFE3-4F4B-8620-9A268A4BBA00}"/>
    <pc:docChg chg="undo custSel addSld delSld modSld sldOrd">
      <pc:chgData name="Simon Prince" userId="fcc015fbc7a3e533" providerId="LiveId" clId="{D13FFB37-AFE3-4F4B-8620-9A268A4BBA00}" dt="2023-07-15T16:47:42.190" v="112" actId="20578"/>
      <pc:docMkLst>
        <pc:docMk/>
      </pc:docMkLst>
      <pc:sldChg chg="del">
        <pc:chgData name="Simon Prince" userId="fcc015fbc7a3e533" providerId="LiveId" clId="{D13FFB37-AFE3-4F4B-8620-9A268A4BBA00}" dt="2023-07-15T16:46:37.485" v="92" actId="2696"/>
        <pc:sldMkLst>
          <pc:docMk/>
          <pc:sldMk cId="4195952508" sldId="281"/>
        </pc:sldMkLst>
      </pc:sldChg>
      <pc:sldChg chg="del">
        <pc:chgData name="Simon Prince" userId="fcc015fbc7a3e533" providerId="LiveId" clId="{D13FFB37-AFE3-4F4B-8620-9A268A4BBA00}" dt="2023-07-15T16:46:37.509" v="99" actId="2696"/>
        <pc:sldMkLst>
          <pc:docMk/>
          <pc:sldMk cId="3295917099" sldId="282"/>
        </pc:sldMkLst>
      </pc:sldChg>
      <pc:sldChg chg="del">
        <pc:chgData name="Simon Prince" userId="fcc015fbc7a3e533" providerId="LiveId" clId="{D13FFB37-AFE3-4F4B-8620-9A268A4BBA00}" dt="2023-07-15T16:46:37.511" v="100" actId="2696"/>
        <pc:sldMkLst>
          <pc:docMk/>
          <pc:sldMk cId="535946699" sldId="283"/>
        </pc:sldMkLst>
      </pc:sldChg>
      <pc:sldChg chg="del">
        <pc:chgData name="Simon Prince" userId="fcc015fbc7a3e533" providerId="LiveId" clId="{D13FFB37-AFE3-4F4B-8620-9A268A4BBA00}" dt="2023-07-15T16:46:37.493" v="94" actId="2696"/>
        <pc:sldMkLst>
          <pc:docMk/>
          <pc:sldMk cId="3364077778" sldId="284"/>
        </pc:sldMkLst>
      </pc:sldChg>
      <pc:sldChg chg="del">
        <pc:chgData name="Simon Prince" userId="fcc015fbc7a3e533" providerId="LiveId" clId="{D13FFB37-AFE3-4F4B-8620-9A268A4BBA00}" dt="2023-07-15T16:46:37.514" v="101" actId="2696"/>
        <pc:sldMkLst>
          <pc:docMk/>
          <pc:sldMk cId="3758040337" sldId="285"/>
        </pc:sldMkLst>
      </pc:sldChg>
      <pc:sldChg chg="addSp delSp modSp mod ord">
        <pc:chgData name="Simon Prince" userId="fcc015fbc7a3e533" providerId="LiveId" clId="{D13FFB37-AFE3-4F4B-8620-9A268A4BBA00}" dt="2023-07-15T16:47:07.378" v="104" actId="20578"/>
        <pc:sldMkLst>
          <pc:docMk/>
          <pc:sldMk cId="1523063776" sldId="286"/>
        </pc:sldMkLst>
        <pc:picChg chg="del">
          <ac:chgData name="Simon Prince" userId="fcc015fbc7a3e533" providerId="LiveId" clId="{D13FFB37-AFE3-4F4B-8620-9A268A4BBA00}" dt="2023-07-15T16:41:41.038" v="0" actId="478"/>
          <ac:picMkLst>
            <pc:docMk/>
            <pc:sldMk cId="1523063776" sldId="286"/>
            <ac:picMk id="3" creationId="{D366BA64-B7FB-40B1-FF3B-E533E8717B87}"/>
          </ac:picMkLst>
        </pc:picChg>
        <pc:picChg chg="add mod">
          <ac:chgData name="Simon Prince" userId="fcc015fbc7a3e533" providerId="LiveId" clId="{D13FFB37-AFE3-4F4B-8620-9A268A4BBA00}" dt="2023-07-15T16:43:23.968" v="41" actId="14100"/>
          <ac:picMkLst>
            <pc:docMk/>
            <pc:sldMk cId="1523063776" sldId="286"/>
            <ac:picMk id="4" creationId="{F3071F0F-718C-9AA8-D7E3-F4B276818A15}"/>
          </ac:picMkLst>
        </pc:picChg>
      </pc:sldChg>
      <pc:sldChg chg="del">
        <pc:chgData name="Simon Prince" userId="fcc015fbc7a3e533" providerId="LiveId" clId="{D13FFB37-AFE3-4F4B-8620-9A268A4BBA00}" dt="2023-07-15T16:46:37.480" v="91" actId="2696"/>
        <pc:sldMkLst>
          <pc:docMk/>
          <pc:sldMk cId="3803541848" sldId="287"/>
        </pc:sldMkLst>
      </pc:sldChg>
      <pc:sldChg chg="del">
        <pc:chgData name="Simon Prince" userId="fcc015fbc7a3e533" providerId="LiveId" clId="{D13FFB37-AFE3-4F4B-8620-9A268A4BBA00}" dt="2023-07-15T16:46:37.506" v="98" actId="2696"/>
        <pc:sldMkLst>
          <pc:docMk/>
          <pc:sldMk cId="541976728" sldId="288"/>
        </pc:sldMkLst>
      </pc:sldChg>
      <pc:sldChg chg="del">
        <pc:chgData name="Simon Prince" userId="fcc015fbc7a3e533" providerId="LiveId" clId="{D13FFB37-AFE3-4F4B-8620-9A268A4BBA00}" dt="2023-07-15T16:46:37.496" v="95" actId="2696"/>
        <pc:sldMkLst>
          <pc:docMk/>
          <pc:sldMk cId="1388558373" sldId="289"/>
        </pc:sldMkLst>
      </pc:sldChg>
      <pc:sldChg chg="del">
        <pc:chgData name="Simon Prince" userId="fcc015fbc7a3e533" providerId="LiveId" clId="{D13FFB37-AFE3-4F4B-8620-9A268A4BBA00}" dt="2023-07-15T16:46:37.503" v="97" actId="2696"/>
        <pc:sldMkLst>
          <pc:docMk/>
          <pc:sldMk cId="2064892311" sldId="290"/>
        </pc:sldMkLst>
      </pc:sldChg>
      <pc:sldChg chg="del ord">
        <pc:chgData name="Simon Prince" userId="fcc015fbc7a3e533" providerId="LiveId" clId="{D13FFB37-AFE3-4F4B-8620-9A268A4BBA00}" dt="2023-07-15T16:47:34.386" v="111" actId="2696"/>
        <pc:sldMkLst>
          <pc:docMk/>
          <pc:sldMk cId="1844202461" sldId="291"/>
        </pc:sldMkLst>
      </pc:sldChg>
      <pc:sldChg chg="del">
        <pc:chgData name="Simon Prince" userId="fcc015fbc7a3e533" providerId="LiveId" clId="{D13FFB37-AFE3-4F4B-8620-9A268A4BBA00}" dt="2023-07-15T16:46:37.489" v="93" actId="2696"/>
        <pc:sldMkLst>
          <pc:docMk/>
          <pc:sldMk cId="1380434444" sldId="292"/>
        </pc:sldMkLst>
      </pc:sldChg>
      <pc:sldChg chg="del">
        <pc:chgData name="Simon Prince" userId="fcc015fbc7a3e533" providerId="LiveId" clId="{D13FFB37-AFE3-4F4B-8620-9A268A4BBA00}" dt="2023-07-15T16:46:37.500" v="96" actId="2696"/>
        <pc:sldMkLst>
          <pc:docMk/>
          <pc:sldMk cId="386863373" sldId="293"/>
        </pc:sldMkLst>
      </pc:sldChg>
      <pc:sldChg chg="addSp modSp add mod ord">
        <pc:chgData name="Simon Prince" userId="fcc015fbc7a3e533" providerId="LiveId" clId="{D13FFB37-AFE3-4F4B-8620-9A268A4BBA00}" dt="2023-07-15T16:47:04.498" v="103" actId="20578"/>
        <pc:sldMkLst>
          <pc:docMk/>
          <pc:sldMk cId="2236241945" sldId="294"/>
        </pc:sldMkLst>
        <pc:picChg chg="add mod">
          <ac:chgData name="Simon Prince" userId="fcc015fbc7a3e533" providerId="LiveId" clId="{D13FFB37-AFE3-4F4B-8620-9A268A4BBA00}" dt="2023-07-15T16:43:53.512" v="48" actId="1076"/>
          <ac:picMkLst>
            <pc:docMk/>
            <pc:sldMk cId="2236241945" sldId="294"/>
            <ac:picMk id="3" creationId="{C40A13C4-D345-65EC-DA07-45FA0A9A7FC0}"/>
          </ac:picMkLst>
        </pc:picChg>
      </pc:sldChg>
      <pc:sldChg chg="addSp modSp add mod ord">
        <pc:chgData name="Simon Prince" userId="fcc015fbc7a3e533" providerId="LiveId" clId="{D13FFB37-AFE3-4F4B-8620-9A268A4BBA00}" dt="2023-07-15T16:47:42.190" v="112" actId="20578"/>
        <pc:sldMkLst>
          <pc:docMk/>
          <pc:sldMk cId="1521721638" sldId="295"/>
        </pc:sldMkLst>
        <pc:picChg chg="add mod">
          <ac:chgData name="Simon Prince" userId="fcc015fbc7a3e533" providerId="LiveId" clId="{D13FFB37-AFE3-4F4B-8620-9A268A4BBA00}" dt="2023-07-15T16:43:39.467" v="44" actId="14100"/>
          <ac:picMkLst>
            <pc:docMk/>
            <pc:sldMk cId="1521721638" sldId="295"/>
            <ac:picMk id="3" creationId="{B8EBBC26-8EFA-853B-E793-49473D959E99}"/>
          </ac:picMkLst>
        </pc:picChg>
      </pc:sldChg>
      <pc:sldChg chg="addSp modSp add mod ord">
        <pc:chgData name="Simon Prince" userId="fcc015fbc7a3e533" providerId="LiveId" clId="{D13FFB37-AFE3-4F4B-8620-9A268A4BBA00}" dt="2023-07-15T16:47:23.161" v="109" actId="20578"/>
        <pc:sldMkLst>
          <pc:docMk/>
          <pc:sldMk cId="3906476324" sldId="296"/>
        </pc:sldMkLst>
        <pc:picChg chg="add mod">
          <ac:chgData name="Simon Prince" userId="fcc015fbc7a3e533" providerId="LiveId" clId="{D13FFB37-AFE3-4F4B-8620-9A268A4BBA00}" dt="2023-07-15T16:43:49.465" v="47" actId="1076"/>
          <ac:picMkLst>
            <pc:docMk/>
            <pc:sldMk cId="3906476324" sldId="296"/>
            <ac:picMk id="3" creationId="{3F8677BE-F359-EF9D-C77B-FC3F6BC07D77}"/>
          </ac:picMkLst>
        </pc:picChg>
      </pc:sldChg>
      <pc:sldChg chg="addSp modSp add mod ord">
        <pc:chgData name="Simon Prince" userId="fcc015fbc7a3e533" providerId="LiveId" clId="{D13FFB37-AFE3-4F4B-8620-9A268A4BBA00}" dt="2023-07-15T16:47:16.320" v="106" actId="20578"/>
        <pc:sldMkLst>
          <pc:docMk/>
          <pc:sldMk cId="1900090852" sldId="297"/>
        </pc:sldMkLst>
        <pc:picChg chg="add mod">
          <ac:chgData name="Simon Prince" userId="fcc015fbc7a3e533" providerId="LiveId" clId="{D13FFB37-AFE3-4F4B-8620-9A268A4BBA00}" dt="2023-07-15T16:44:18.057" v="65" actId="1038"/>
          <ac:picMkLst>
            <pc:docMk/>
            <pc:sldMk cId="1900090852" sldId="297"/>
            <ac:picMk id="3" creationId="{D46E05DF-0CFC-B2CE-1DEB-94492AFC6247}"/>
          </ac:picMkLst>
        </pc:picChg>
      </pc:sldChg>
      <pc:sldChg chg="addSp modSp add mod ord">
        <pc:chgData name="Simon Prince" userId="fcc015fbc7a3e533" providerId="LiveId" clId="{D13FFB37-AFE3-4F4B-8620-9A268A4BBA00}" dt="2023-07-15T16:47:18.118" v="107" actId="20578"/>
        <pc:sldMkLst>
          <pc:docMk/>
          <pc:sldMk cId="1071237544" sldId="298"/>
        </pc:sldMkLst>
        <pc:picChg chg="add mod">
          <ac:chgData name="Simon Prince" userId="fcc015fbc7a3e533" providerId="LiveId" clId="{D13FFB37-AFE3-4F4B-8620-9A268A4BBA00}" dt="2023-07-15T16:44:12.193" v="54" actId="14100"/>
          <ac:picMkLst>
            <pc:docMk/>
            <pc:sldMk cId="1071237544" sldId="298"/>
            <ac:picMk id="3" creationId="{F061FE82-ED37-77B3-346E-CD24F0FB4609}"/>
          </ac:picMkLst>
        </pc:picChg>
      </pc:sldChg>
      <pc:sldChg chg="addSp modSp add mod ord">
        <pc:chgData name="Simon Prince" userId="fcc015fbc7a3e533" providerId="LiveId" clId="{D13FFB37-AFE3-4F4B-8620-9A268A4BBA00}" dt="2023-07-15T16:47:20.383" v="108" actId="20578"/>
        <pc:sldMkLst>
          <pc:docMk/>
          <pc:sldMk cId="3715330765" sldId="299"/>
        </pc:sldMkLst>
        <pc:picChg chg="add mod">
          <ac:chgData name="Simon Prince" userId="fcc015fbc7a3e533" providerId="LiveId" clId="{D13FFB37-AFE3-4F4B-8620-9A268A4BBA00}" dt="2023-07-15T16:44:26.598" v="67" actId="14100"/>
          <ac:picMkLst>
            <pc:docMk/>
            <pc:sldMk cId="3715330765" sldId="299"/>
            <ac:picMk id="3" creationId="{314666E9-6CF3-7848-E9EE-5E24E812F8E9}"/>
          </ac:picMkLst>
        </pc:picChg>
      </pc:sldChg>
      <pc:sldChg chg="addSp modSp add mod ord">
        <pc:chgData name="Simon Prince" userId="fcc015fbc7a3e533" providerId="LiveId" clId="{D13FFB37-AFE3-4F4B-8620-9A268A4BBA00}" dt="2023-07-15T16:46:23.027" v="90" actId="20578"/>
        <pc:sldMkLst>
          <pc:docMk/>
          <pc:sldMk cId="796379613" sldId="300"/>
        </pc:sldMkLst>
        <pc:picChg chg="add mod">
          <ac:chgData name="Simon Prince" userId="fcc015fbc7a3e533" providerId="LiveId" clId="{D13FFB37-AFE3-4F4B-8620-9A268A4BBA00}" dt="2023-07-15T16:44:32.919" v="69" actId="14100"/>
          <ac:picMkLst>
            <pc:docMk/>
            <pc:sldMk cId="796379613" sldId="300"/>
            <ac:picMk id="3" creationId="{2603C2BA-29D5-FA8A-2B03-AE4B5CC19465}"/>
          </ac:picMkLst>
        </pc:picChg>
      </pc:sldChg>
      <pc:sldChg chg="addSp modSp add mod ord">
        <pc:chgData name="Simon Prince" userId="fcc015fbc7a3e533" providerId="LiveId" clId="{D13FFB37-AFE3-4F4B-8620-9A268A4BBA00}" dt="2023-07-15T16:46:14.437" v="89" actId="20578"/>
        <pc:sldMkLst>
          <pc:docMk/>
          <pc:sldMk cId="1187263190" sldId="301"/>
        </pc:sldMkLst>
        <pc:picChg chg="add mod">
          <ac:chgData name="Simon Prince" userId="fcc015fbc7a3e533" providerId="LiveId" clId="{D13FFB37-AFE3-4F4B-8620-9A268A4BBA00}" dt="2023-07-15T16:44:54.412" v="75" actId="1076"/>
          <ac:picMkLst>
            <pc:docMk/>
            <pc:sldMk cId="1187263190" sldId="301"/>
            <ac:picMk id="3" creationId="{EB9778A8-3FCF-353B-3216-A189668B843E}"/>
          </ac:picMkLst>
        </pc:picChg>
      </pc:sldChg>
      <pc:sldChg chg="addSp modSp add mod">
        <pc:chgData name="Simon Prince" userId="fcc015fbc7a3e533" providerId="LiveId" clId="{D13FFB37-AFE3-4F4B-8620-9A268A4BBA00}" dt="2023-07-15T16:45:09.502" v="79" actId="1076"/>
        <pc:sldMkLst>
          <pc:docMk/>
          <pc:sldMk cId="3178572273" sldId="302"/>
        </pc:sldMkLst>
        <pc:picChg chg="add mod">
          <ac:chgData name="Simon Prince" userId="fcc015fbc7a3e533" providerId="LiveId" clId="{D13FFB37-AFE3-4F4B-8620-9A268A4BBA00}" dt="2023-07-15T16:45:09.502" v="79" actId="1076"/>
          <ac:picMkLst>
            <pc:docMk/>
            <pc:sldMk cId="3178572273" sldId="302"/>
            <ac:picMk id="3" creationId="{A84F99FA-9BFB-32F9-B241-7D2F904FFC46}"/>
          </ac:picMkLst>
        </pc:picChg>
      </pc:sldChg>
      <pc:sldChg chg="addSp modSp add mod ord">
        <pc:chgData name="Simon Prince" userId="fcc015fbc7a3e533" providerId="LiveId" clId="{D13FFB37-AFE3-4F4B-8620-9A268A4BBA00}" dt="2023-07-15T16:47:29.560" v="110" actId="20578"/>
        <pc:sldMkLst>
          <pc:docMk/>
          <pc:sldMk cId="2350724491" sldId="303"/>
        </pc:sldMkLst>
        <pc:picChg chg="add mod">
          <ac:chgData name="Simon Prince" userId="fcc015fbc7a3e533" providerId="LiveId" clId="{D13FFB37-AFE3-4F4B-8620-9A268A4BBA00}" dt="2023-07-15T16:45:17.511" v="82" actId="1076"/>
          <ac:picMkLst>
            <pc:docMk/>
            <pc:sldMk cId="2350724491" sldId="303"/>
            <ac:picMk id="3" creationId="{35C9E5F9-D66D-C821-4507-530B47F099BE}"/>
          </ac:picMkLst>
        </pc:picChg>
      </pc:sldChg>
      <pc:sldChg chg="addSp modSp add mod ord">
        <pc:chgData name="Simon Prince" userId="fcc015fbc7a3e533" providerId="LiveId" clId="{D13FFB37-AFE3-4F4B-8620-9A268A4BBA00}" dt="2023-07-15T16:45:56.845" v="87" actId="20578"/>
        <pc:sldMkLst>
          <pc:docMk/>
          <pc:sldMk cId="1286916839" sldId="304"/>
        </pc:sldMkLst>
        <pc:picChg chg="add mod">
          <ac:chgData name="Simon Prince" userId="fcc015fbc7a3e533" providerId="LiveId" clId="{D13FFB37-AFE3-4F4B-8620-9A268A4BBA00}" dt="2023-07-15T16:45:41.570" v="85" actId="14100"/>
          <ac:picMkLst>
            <pc:docMk/>
            <pc:sldMk cId="1286916839" sldId="304"/>
            <ac:picMk id="3" creationId="{D6A6370B-EB4A-D2C0-DAC6-0359664DD0FA}"/>
          </ac:picMkLst>
        </pc:picChg>
      </pc:sldChg>
      <pc:sldChg chg="addSp delSp modSp add del mod ord">
        <pc:chgData name="Simon Prince" userId="fcc015fbc7a3e533" providerId="LiveId" clId="{D13FFB37-AFE3-4F4B-8620-9A268A4BBA00}" dt="2023-07-15T16:46:09.631" v="88" actId="20578"/>
        <pc:sldMkLst>
          <pc:docMk/>
          <pc:sldMk cId="453562632" sldId="305"/>
        </pc:sldMkLst>
        <pc:picChg chg="add mod">
          <ac:chgData name="Simon Prince" userId="fcc015fbc7a3e533" providerId="LiveId" clId="{D13FFB37-AFE3-4F4B-8620-9A268A4BBA00}" dt="2023-07-15T16:45:03.241" v="77" actId="14100"/>
          <ac:picMkLst>
            <pc:docMk/>
            <pc:sldMk cId="453562632" sldId="305"/>
            <ac:picMk id="4" creationId="{E1535AD2-0D38-FEE2-57CA-0D5CC2715EE5}"/>
          </ac:picMkLst>
        </pc:picChg>
        <pc:picChg chg="add del mod">
          <ac:chgData name="Simon Prince" userId="fcc015fbc7a3e533" providerId="LiveId" clId="{D13FFB37-AFE3-4F4B-8620-9A268A4BBA00}" dt="2023-07-15T16:43:14.641" v="39" actId="21"/>
          <ac:picMkLst>
            <pc:docMk/>
            <pc:sldMk cId="453562632" sldId="305"/>
            <ac:picMk id="6" creationId="{3DAD94E6-1B79-4C05-C0DE-B01D9C5AA476}"/>
          </ac:picMkLst>
        </pc:picChg>
        <pc:picChg chg="add del mod">
          <ac:chgData name="Simon Prince" userId="fcc015fbc7a3e533" providerId="LiveId" clId="{D13FFB37-AFE3-4F4B-8620-9A268A4BBA00}" dt="2023-07-15T16:43:07.500" v="37" actId="21"/>
          <ac:picMkLst>
            <pc:docMk/>
            <pc:sldMk cId="453562632" sldId="305"/>
            <ac:picMk id="8" creationId="{162937B5-25B4-5A84-B84E-28CECC9D0B88}"/>
          </ac:picMkLst>
        </pc:picChg>
        <pc:picChg chg="add del mod">
          <ac:chgData name="Simon Prince" userId="fcc015fbc7a3e533" providerId="LiveId" clId="{D13FFB37-AFE3-4F4B-8620-9A268A4BBA00}" dt="2023-07-15T16:42:59.998" v="35" actId="21"/>
          <ac:picMkLst>
            <pc:docMk/>
            <pc:sldMk cId="453562632" sldId="305"/>
            <ac:picMk id="10" creationId="{EEC3BCF4-2B75-D682-ED4A-A77FF0DDF339}"/>
          </ac:picMkLst>
        </pc:picChg>
        <pc:picChg chg="add del mod">
          <ac:chgData name="Simon Prince" userId="fcc015fbc7a3e533" providerId="LiveId" clId="{D13FFB37-AFE3-4F4B-8620-9A268A4BBA00}" dt="2023-07-15T16:42:48.241" v="31" actId="21"/>
          <ac:picMkLst>
            <pc:docMk/>
            <pc:sldMk cId="453562632" sldId="305"/>
            <ac:picMk id="12" creationId="{CD2A6DFF-CCEF-D821-8853-8623EF2C3862}"/>
          </ac:picMkLst>
        </pc:picChg>
        <pc:picChg chg="add del mod">
          <ac:chgData name="Simon Prince" userId="fcc015fbc7a3e533" providerId="LiveId" clId="{D13FFB37-AFE3-4F4B-8620-9A268A4BBA00}" dt="2023-07-15T16:42:41.304" v="29" actId="21"/>
          <ac:picMkLst>
            <pc:docMk/>
            <pc:sldMk cId="453562632" sldId="305"/>
            <ac:picMk id="14" creationId="{3C398DD6-2EE9-2DBC-2668-44D7295CE510}"/>
          </ac:picMkLst>
        </pc:picChg>
        <pc:picChg chg="add del mod">
          <ac:chgData name="Simon Prince" userId="fcc015fbc7a3e533" providerId="LiveId" clId="{D13FFB37-AFE3-4F4B-8620-9A268A4BBA00}" dt="2023-07-15T16:42:36.011" v="27" actId="21"/>
          <ac:picMkLst>
            <pc:docMk/>
            <pc:sldMk cId="453562632" sldId="305"/>
            <ac:picMk id="16" creationId="{431C1850-FF68-E5A4-7A45-DD3760019747}"/>
          </ac:picMkLst>
        </pc:picChg>
        <pc:picChg chg="add del mod">
          <ac:chgData name="Simon Prince" userId="fcc015fbc7a3e533" providerId="LiveId" clId="{D13FFB37-AFE3-4F4B-8620-9A268A4BBA00}" dt="2023-07-15T16:42:30.971" v="25" actId="21"/>
          <ac:picMkLst>
            <pc:docMk/>
            <pc:sldMk cId="453562632" sldId="305"/>
            <ac:picMk id="18" creationId="{470753AA-5683-21E3-D7EA-D841DF82EF55}"/>
          </ac:picMkLst>
        </pc:picChg>
        <pc:picChg chg="add del mod">
          <ac:chgData name="Simon Prince" userId="fcc015fbc7a3e533" providerId="LiveId" clId="{D13FFB37-AFE3-4F4B-8620-9A268A4BBA00}" dt="2023-07-15T16:42:26.942" v="23" actId="21"/>
          <ac:picMkLst>
            <pc:docMk/>
            <pc:sldMk cId="453562632" sldId="305"/>
            <ac:picMk id="20" creationId="{A5D84A79-8E72-C1D4-EA8D-FB8DA3A1D80C}"/>
          </ac:picMkLst>
        </pc:picChg>
        <pc:picChg chg="add del mod">
          <ac:chgData name="Simon Prince" userId="fcc015fbc7a3e533" providerId="LiveId" clId="{D13FFB37-AFE3-4F4B-8620-9A268A4BBA00}" dt="2023-07-15T16:42:21.453" v="21" actId="21"/>
          <ac:picMkLst>
            <pc:docMk/>
            <pc:sldMk cId="453562632" sldId="305"/>
            <ac:picMk id="22" creationId="{32524D7C-5816-EDBF-3A6B-565202E18D6C}"/>
          </ac:picMkLst>
        </pc:picChg>
        <pc:picChg chg="add del mod">
          <ac:chgData name="Simon Prince" userId="fcc015fbc7a3e533" providerId="LiveId" clId="{D13FFB37-AFE3-4F4B-8620-9A268A4BBA00}" dt="2023-07-15T16:42:13.838" v="18" actId="21"/>
          <ac:picMkLst>
            <pc:docMk/>
            <pc:sldMk cId="453562632" sldId="305"/>
            <ac:picMk id="24" creationId="{CB36E1E3-7CF7-F42E-01A9-FD8B3D4B799E}"/>
          </ac:picMkLst>
        </pc:picChg>
        <pc:picChg chg="add del mod">
          <ac:chgData name="Simon Prince" userId="fcc015fbc7a3e533" providerId="LiveId" clId="{D13FFB37-AFE3-4F4B-8620-9A268A4BBA00}" dt="2023-07-15T16:42:09.398" v="16" actId="21"/>
          <ac:picMkLst>
            <pc:docMk/>
            <pc:sldMk cId="453562632" sldId="305"/>
            <ac:picMk id="26" creationId="{3D64B155-EA1B-DA9D-1DEE-251FE894B71E}"/>
          </ac:picMkLst>
        </pc:picChg>
        <pc:picChg chg="add del mod">
          <ac:chgData name="Simon Prince" userId="fcc015fbc7a3e533" providerId="LiveId" clId="{D13FFB37-AFE3-4F4B-8620-9A268A4BBA00}" dt="2023-07-15T16:42:04.809" v="14" actId="21"/>
          <ac:picMkLst>
            <pc:docMk/>
            <pc:sldMk cId="453562632" sldId="305"/>
            <ac:picMk id="28" creationId="{701C253D-9760-A357-FC0F-8C44F9F9C1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1:  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a person making a face&#10;&#10;Description automatically generated">
            <a:extLst>
              <a:ext uri="{FF2B5EF4-FFF2-40B4-BE49-F238E27FC236}">
                <a16:creationId xmlns:a16="http://schemas.microsoft.com/office/drawing/2014/main" id="{3F8677BE-F359-EF9D-C77B-FC3F6BC07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7" y="461554"/>
            <a:ext cx="11351023" cy="56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76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odel&#10;&#10;Description automatically generated">
            <a:extLst>
              <a:ext uri="{FF2B5EF4-FFF2-40B4-BE49-F238E27FC236}">
                <a16:creationId xmlns:a16="http://schemas.microsoft.com/office/drawing/2014/main" id="{B8EBBC26-8EFA-853B-E793-49473D959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" y="710933"/>
            <a:ext cx="11166297" cy="58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2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A13C4-D345-65EC-DA07-45FA0A9A7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05" y="339411"/>
            <a:ext cx="8953628" cy="61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4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4" name="Picture 3" descr="A teddy bear on a skateboard&#10;&#10;Description automatically generated">
            <a:extLst>
              <a:ext uri="{FF2B5EF4-FFF2-40B4-BE49-F238E27FC236}">
                <a16:creationId xmlns:a16="http://schemas.microsoft.com/office/drawing/2014/main" id="{F3071F0F-718C-9AA8-D7E3-F4B27681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9" y="1411814"/>
            <a:ext cx="11902191" cy="423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63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4" name="Picture 3" descr="A diagram of gears and text&#10;&#10;Description automatically generated">
            <a:extLst>
              <a:ext uri="{FF2B5EF4-FFF2-40B4-BE49-F238E27FC236}">
                <a16:creationId xmlns:a16="http://schemas.microsoft.com/office/drawing/2014/main" id="{E1535AD2-0D38-FEE2-57CA-0D5CC271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" y="790761"/>
            <a:ext cx="11837060" cy="51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ath model&#10;&#10;Description automatically generated">
            <a:extLst>
              <a:ext uri="{FF2B5EF4-FFF2-40B4-BE49-F238E27FC236}">
                <a16:creationId xmlns:a16="http://schemas.microsoft.com/office/drawing/2014/main" id="{D6A6370B-EB4A-D2C0-DAC6-0359664DD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2" y="548641"/>
            <a:ext cx="11798522" cy="42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16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bicycle&#10;&#10;Description automatically generated">
            <a:extLst>
              <a:ext uri="{FF2B5EF4-FFF2-40B4-BE49-F238E27FC236}">
                <a16:creationId xmlns:a16="http://schemas.microsoft.com/office/drawing/2014/main" id="{35C9E5F9-D66D-C821-4507-530B47F09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48" y="182743"/>
            <a:ext cx="4867741" cy="649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24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A84F99FA-9BFB-32F9-B241-7D2F904FF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12" y="348343"/>
            <a:ext cx="9484053" cy="59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2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diagram of a model&#10;&#10;Description automatically generated">
            <a:extLst>
              <a:ext uri="{FF2B5EF4-FFF2-40B4-BE49-F238E27FC236}">
                <a16:creationId xmlns:a16="http://schemas.microsoft.com/office/drawing/2014/main" id="{EB9778A8-3FCF-353B-3216-A189668B8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73" y="0"/>
            <a:ext cx="4884454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63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at sitting on grass next to a tower&#10;&#10;Description automatically generated">
            <a:extLst>
              <a:ext uri="{FF2B5EF4-FFF2-40B4-BE49-F238E27FC236}">
                <a16:creationId xmlns:a16="http://schemas.microsoft.com/office/drawing/2014/main" id="{2603C2BA-29D5-FA8A-2B03-AE4B5CC19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1" y="748937"/>
            <a:ext cx="11986617" cy="50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7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314666E9-6CF3-7848-E9EE-5E24E812F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9" y="844731"/>
            <a:ext cx="11771237" cy="46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3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a child holding a stick&#10;&#10;Description automatically generated">
            <a:extLst>
              <a:ext uri="{FF2B5EF4-FFF2-40B4-BE49-F238E27FC236}">
                <a16:creationId xmlns:a16="http://schemas.microsoft.com/office/drawing/2014/main" id="{F061FE82-ED37-77B3-346E-CD24F0FB4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1" y="522514"/>
            <a:ext cx="11782539" cy="57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3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text on a page&#10;&#10;Description automatically generated">
            <a:extLst>
              <a:ext uri="{FF2B5EF4-FFF2-40B4-BE49-F238E27FC236}">
                <a16:creationId xmlns:a16="http://schemas.microsoft.com/office/drawing/2014/main" id="{D46E05DF-0CFC-B2CE-1DEB-94492AFC6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61" y="374469"/>
            <a:ext cx="11494996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90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245</Words>
  <Application>Microsoft Macintosh PowerPoint</Application>
  <PresentationFormat>Widescreen</PresentationFormat>
  <Paragraphs>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2</cp:revision>
  <dcterms:created xsi:type="dcterms:W3CDTF">2022-08-01T10:54:48Z</dcterms:created>
  <dcterms:modified xsi:type="dcterms:W3CDTF">2023-07-15T16:47:45Z</dcterms:modified>
</cp:coreProperties>
</file>