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C819D6-32DB-7B4B-9E13-62C979A51F06}" v="21" dt="2023-07-16T13:29:25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B5E4F733-70FD-4801-B7FD-831FF666F113}"/>
    <pc:docChg chg="custSel addSld delSld modSld sldOrd">
      <pc:chgData name="Simon Prince" userId="fcc015fbc7a3e533" providerId="LiveId" clId="{B5E4F733-70FD-4801-B7FD-831FF666F113}" dt="2022-09-27T19:17:44.047" v="244" actId="14100"/>
      <pc:docMkLst>
        <pc:docMk/>
      </pc:docMkLst>
      <pc:sldChg chg="addSp delSp modSp mod">
        <pc:chgData name="Simon Prince" userId="fcc015fbc7a3e533" providerId="LiveId" clId="{B5E4F733-70FD-4801-B7FD-831FF666F113}" dt="2022-09-27T18:48:01.466" v="234" actId="20577"/>
        <pc:sldMkLst>
          <pc:docMk/>
          <pc:sldMk cId="876106008" sldId="256"/>
        </pc:sldMkLst>
        <pc:spChg chg="mod">
          <ac:chgData name="Simon Prince" userId="fcc015fbc7a3e533" providerId="LiveId" clId="{B5E4F733-70FD-4801-B7FD-831FF666F113}" dt="2022-09-27T18:48:01.466" v="234" actId="20577"/>
          <ac:spMkLst>
            <pc:docMk/>
            <pc:sldMk cId="876106008" sldId="256"/>
            <ac:spMk id="3" creationId="{59CAAE44-D49D-434D-AD0A-3789FE33C447}"/>
          </ac:spMkLst>
        </pc:spChg>
        <pc:picChg chg="add del mod">
          <ac:chgData name="Simon Prince" userId="fcc015fbc7a3e533" providerId="LiveId" clId="{B5E4F733-70FD-4801-B7FD-831FF666F113}" dt="2022-09-27T18:07:56.363" v="163" actId="478"/>
          <ac:picMkLst>
            <pc:docMk/>
            <pc:sldMk cId="876106008" sldId="256"/>
            <ac:picMk id="6" creationId="{1444BF1C-FC03-C350-D0E1-952CFBBAE534}"/>
          </ac:picMkLst>
        </pc:picChg>
        <pc:picChg chg="add del mod">
          <ac:chgData name="Simon Prince" userId="fcc015fbc7a3e533" providerId="LiveId" clId="{B5E4F733-70FD-4801-B7FD-831FF666F113}" dt="2022-09-27T18:09:12.763" v="165" actId="478"/>
          <ac:picMkLst>
            <pc:docMk/>
            <pc:sldMk cId="876106008" sldId="256"/>
            <ac:picMk id="8" creationId="{B6FD5CD9-C65D-9D42-77A7-27B3FDE1BEF9}"/>
          </ac:picMkLst>
        </pc:picChg>
      </pc:sldChg>
      <pc:sldChg chg="del">
        <pc:chgData name="Simon Prince" userId="fcc015fbc7a3e533" providerId="LiveId" clId="{B5E4F733-70FD-4801-B7FD-831FF666F113}" dt="2022-09-27T16:54:34.489" v="12" actId="47"/>
        <pc:sldMkLst>
          <pc:docMk/>
          <pc:sldMk cId="748200433" sldId="288"/>
        </pc:sldMkLst>
      </pc:sldChg>
      <pc:sldChg chg="del">
        <pc:chgData name="Simon Prince" userId="fcc015fbc7a3e533" providerId="LiveId" clId="{B5E4F733-70FD-4801-B7FD-831FF666F113}" dt="2022-09-27T16:54:33.869" v="10" actId="47"/>
        <pc:sldMkLst>
          <pc:docMk/>
          <pc:sldMk cId="1023247059" sldId="289"/>
        </pc:sldMkLst>
      </pc:sldChg>
      <pc:sldChg chg="del">
        <pc:chgData name="Simon Prince" userId="fcc015fbc7a3e533" providerId="LiveId" clId="{B5E4F733-70FD-4801-B7FD-831FF666F113}" dt="2022-09-27T16:54:35.539" v="14" actId="47"/>
        <pc:sldMkLst>
          <pc:docMk/>
          <pc:sldMk cId="1897675950" sldId="290"/>
        </pc:sldMkLst>
      </pc:sldChg>
      <pc:sldChg chg="del">
        <pc:chgData name="Simon Prince" userId="fcc015fbc7a3e533" providerId="LiveId" clId="{B5E4F733-70FD-4801-B7FD-831FF666F113}" dt="2022-09-27T16:54:32.448" v="5" actId="47"/>
        <pc:sldMkLst>
          <pc:docMk/>
          <pc:sldMk cId="2390828390" sldId="291"/>
        </pc:sldMkLst>
      </pc:sldChg>
      <pc:sldChg chg="delSp del mod">
        <pc:chgData name="Simon Prince" userId="fcc015fbc7a3e533" providerId="LiveId" clId="{B5E4F733-70FD-4801-B7FD-831FF666F113}" dt="2022-09-27T16:54:31.875" v="3" actId="47"/>
        <pc:sldMkLst>
          <pc:docMk/>
          <pc:sldMk cId="462536785" sldId="292"/>
        </pc:sldMkLst>
        <pc:picChg chg="del">
          <ac:chgData name="Simon Prince" userId="fcc015fbc7a3e533" providerId="LiveId" clId="{B5E4F733-70FD-4801-B7FD-831FF666F113}" dt="2022-09-27T16:54:30.023" v="2" actId="478"/>
          <ac:picMkLst>
            <pc:docMk/>
            <pc:sldMk cId="462536785" sldId="292"/>
            <ac:picMk id="4" creationId="{488B2E02-7B3F-FF3B-A164-059C42AB5173}"/>
          </ac:picMkLst>
        </pc:picChg>
      </pc:sldChg>
      <pc:sldChg chg="addSp delSp modSp mod">
        <pc:chgData name="Simon Prince" userId="fcc015fbc7a3e533" providerId="LiveId" clId="{B5E4F733-70FD-4801-B7FD-831FF666F113}" dt="2022-09-27T19:16:52.310" v="241" actId="22"/>
        <pc:sldMkLst>
          <pc:docMk/>
          <pc:sldMk cId="4272775137" sldId="293"/>
        </pc:sldMkLst>
        <pc:picChg chg="add">
          <ac:chgData name="Simon Prince" userId="fcc015fbc7a3e533" providerId="LiveId" clId="{B5E4F733-70FD-4801-B7FD-831FF666F113}" dt="2022-09-27T19:16:52.310" v="241" actId="22"/>
          <ac:picMkLst>
            <pc:docMk/>
            <pc:sldMk cId="4272775137" sldId="293"/>
            <ac:picMk id="4" creationId="{24283ECC-E86E-FC04-2D6B-4AB1BB3E2F9A}"/>
          </ac:picMkLst>
        </pc:picChg>
        <pc:picChg chg="del">
          <ac:chgData name="Simon Prince" userId="fcc015fbc7a3e533" providerId="LiveId" clId="{B5E4F733-70FD-4801-B7FD-831FF666F113}" dt="2022-09-27T16:54:26.276" v="0" actId="478"/>
          <ac:picMkLst>
            <pc:docMk/>
            <pc:sldMk cId="4272775137" sldId="293"/>
            <ac:picMk id="4" creationId="{B6A28283-2857-8445-E1CC-F84E1FE2D182}"/>
          </ac:picMkLst>
        </pc:picChg>
        <pc:picChg chg="add del mod">
          <ac:chgData name="Simon Prince" userId="fcc015fbc7a3e533" providerId="LiveId" clId="{B5E4F733-70FD-4801-B7FD-831FF666F113}" dt="2022-09-27T18:01:59.320" v="64" actId="21"/>
          <ac:picMkLst>
            <pc:docMk/>
            <pc:sldMk cId="4272775137" sldId="293"/>
            <ac:picMk id="5" creationId="{D104D88C-49A4-07A2-5968-59DC4C321C67}"/>
          </ac:picMkLst>
        </pc:picChg>
        <pc:picChg chg="add del mod">
          <ac:chgData name="Simon Prince" userId="fcc015fbc7a3e533" providerId="LiveId" clId="{B5E4F733-70FD-4801-B7FD-831FF666F113}" dt="2022-09-27T18:01:51.295" v="61" actId="21"/>
          <ac:picMkLst>
            <pc:docMk/>
            <pc:sldMk cId="4272775137" sldId="293"/>
            <ac:picMk id="7" creationId="{BE6B48E0-7D8C-6DF9-1C75-BA341CF6E8BC}"/>
          </ac:picMkLst>
        </pc:picChg>
        <pc:picChg chg="add del mod">
          <ac:chgData name="Simon Prince" userId="fcc015fbc7a3e533" providerId="LiveId" clId="{B5E4F733-70FD-4801-B7FD-831FF666F113}" dt="2022-09-27T18:02:40.822" v="87" actId="21"/>
          <ac:picMkLst>
            <pc:docMk/>
            <pc:sldMk cId="4272775137" sldId="293"/>
            <ac:picMk id="9" creationId="{F27B1698-DFAF-EC18-5236-B0A0AEE233A6}"/>
          </ac:picMkLst>
        </pc:picChg>
        <pc:picChg chg="add del mod">
          <ac:chgData name="Simon Prince" userId="fcc015fbc7a3e533" providerId="LiveId" clId="{B5E4F733-70FD-4801-B7FD-831FF666F113}" dt="2022-09-27T18:02:30.575" v="82" actId="21"/>
          <ac:picMkLst>
            <pc:docMk/>
            <pc:sldMk cId="4272775137" sldId="293"/>
            <ac:picMk id="11" creationId="{85C42F73-8678-38A7-966D-B8CDA1B2E91D}"/>
          </ac:picMkLst>
        </pc:picChg>
        <pc:picChg chg="add del mod">
          <ac:chgData name="Simon Prince" userId="fcc015fbc7a3e533" providerId="LiveId" clId="{B5E4F733-70FD-4801-B7FD-831FF666F113}" dt="2022-09-27T18:01:41.377" v="57" actId="21"/>
          <ac:picMkLst>
            <pc:docMk/>
            <pc:sldMk cId="4272775137" sldId="293"/>
            <ac:picMk id="13" creationId="{60B7C1E1-95FD-3091-4826-F6E6A2E3FEE0}"/>
          </ac:picMkLst>
        </pc:picChg>
        <pc:picChg chg="add del mod">
          <ac:chgData name="Simon Prince" userId="fcc015fbc7a3e533" providerId="LiveId" clId="{B5E4F733-70FD-4801-B7FD-831FF666F113}" dt="2022-09-27T18:02:07.695" v="67" actId="21"/>
          <ac:picMkLst>
            <pc:docMk/>
            <pc:sldMk cId="4272775137" sldId="293"/>
            <ac:picMk id="15" creationId="{438A9992-8F0A-E91A-7B22-7D2994F13B1C}"/>
          </ac:picMkLst>
        </pc:picChg>
        <pc:picChg chg="add del mod">
          <ac:chgData name="Simon Prince" userId="fcc015fbc7a3e533" providerId="LiveId" clId="{B5E4F733-70FD-4801-B7FD-831FF666F113}" dt="2022-09-27T18:03:40.318" v="112" actId="21"/>
          <ac:picMkLst>
            <pc:docMk/>
            <pc:sldMk cId="4272775137" sldId="293"/>
            <ac:picMk id="17" creationId="{F3BA8814-9179-5013-92D6-F08C8B6DF1F1}"/>
          </ac:picMkLst>
        </pc:picChg>
        <pc:picChg chg="add del mod">
          <ac:chgData name="Simon Prince" userId="fcc015fbc7a3e533" providerId="LiveId" clId="{B5E4F733-70FD-4801-B7FD-831FF666F113}" dt="2022-09-27T18:03:15.221" v="104" actId="21"/>
          <ac:picMkLst>
            <pc:docMk/>
            <pc:sldMk cId="4272775137" sldId="293"/>
            <ac:picMk id="19" creationId="{1F580A93-5027-A915-32E2-99B7793B090A}"/>
          </ac:picMkLst>
        </pc:picChg>
        <pc:picChg chg="add del mod">
          <ac:chgData name="Simon Prince" userId="fcc015fbc7a3e533" providerId="LiveId" clId="{B5E4F733-70FD-4801-B7FD-831FF666F113}" dt="2022-09-27T18:03:00.650" v="95" actId="21"/>
          <ac:picMkLst>
            <pc:docMk/>
            <pc:sldMk cId="4272775137" sldId="293"/>
            <ac:picMk id="21" creationId="{B161E606-8C06-2995-6FAC-7D53B6DD7370}"/>
          </ac:picMkLst>
        </pc:picChg>
        <pc:picChg chg="add del mod">
          <ac:chgData name="Simon Prince" userId="fcc015fbc7a3e533" providerId="LiveId" clId="{B5E4F733-70FD-4801-B7FD-831FF666F113}" dt="2022-09-27T18:02:52.480" v="92" actId="21"/>
          <ac:picMkLst>
            <pc:docMk/>
            <pc:sldMk cId="4272775137" sldId="293"/>
            <ac:picMk id="23" creationId="{1414F196-FAE0-2262-1F0A-7054645D7070}"/>
          </ac:picMkLst>
        </pc:picChg>
        <pc:picChg chg="add del mod">
          <ac:chgData name="Simon Prince" userId="fcc015fbc7a3e533" providerId="LiveId" clId="{B5E4F733-70FD-4801-B7FD-831FF666F113}" dt="2022-09-27T18:04:01.848" v="122" actId="21"/>
          <ac:picMkLst>
            <pc:docMk/>
            <pc:sldMk cId="4272775137" sldId="293"/>
            <ac:picMk id="25" creationId="{309A4155-9CBC-BD18-93C8-66D5C93C1498}"/>
          </ac:picMkLst>
        </pc:picChg>
        <pc:picChg chg="add del mod">
          <ac:chgData name="Simon Prince" userId="fcc015fbc7a3e533" providerId="LiveId" clId="{B5E4F733-70FD-4801-B7FD-831FF666F113}" dt="2022-09-27T18:04:25.154" v="130" actId="21"/>
          <ac:picMkLst>
            <pc:docMk/>
            <pc:sldMk cId="4272775137" sldId="293"/>
            <ac:picMk id="27" creationId="{E437B430-735B-ECAF-B6EA-68975E3E915B}"/>
          </ac:picMkLst>
        </pc:picChg>
        <pc:picChg chg="add del mod">
          <ac:chgData name="Simon Prince" userId="fcc015fbc7a3e533" providerId="LiveId" clId="{B5E4F733-70FD-4801-B7FD-831FF666F113}" dt="2022-09-27T18:04:11.567" v="126" actId="21"/>
          <ac:picMkLst>
            <pc:docMk/>
            <pc:sldMk cId="4272775137" sldId="293"/>
            <ac:picMk id="29" creationId="{B1F8F2F8-6761-64C5-1DAB-0C46CFD8FEF8}"/>
          </ac:picMkLst>
        </pc:picChg>
        <pc:picChg chg="add del mod">
          <ac:chgData name="Simon Prince" userId="fcc015fbc7a3e533" providerId="LiveId" clId="{B5E4F733-70FD-4801-B7FD-831FF666F113}" dt="2022-09-27T18:04:49.412" v="139" actId="21"/>
          <ac:picMkLst>
            <pc:docMk/>
            <pc:sldMk cId="4272775137" sldId="293"/>
            <ac:picMk id="31" creationId="{21B903D4-BD21-3A8C-9429-9F9E3D85C73E}"/>
          </ac:picMkLst>
        </pc:picChg>
        <pc:picChg chg="add del mod">
          <ac:chgData name="Simon Prince" userId="fcc015fbc7a3e533" providerId="LiveId" clId="{B5E4F733-70FD-4801-B7FD-831FF666F113}" dt="2022-09-27T18:01:12.226" v="42" actId="478"/>
          <ac:picMkLst>
            <pc:docMk/>
            <pc:sldMk cId="4272775137" sldId="293"/>
            <ac:picMk id="33" creationId="{DB62A1C8-B8B1-5C1D-845E-0205BA891B48}"/>
          </ac:picMkLst>
        </pc:picChg>
        <pc:picChg chg="add del mod">
          <ac:chgData name="Simon Prince" userId="fcc015fbc7a3e533" providerId="LiveId" clId="{B5E4F733-70FD-4801-B7FD-831FF666F113}" dt="2022-09-27T18:04:39.614" v="135" actId="21"/>
          <ac:picMkLst>
            <pc:docMk/>
            <pc:sldMk cId="4272775137" sldId="293"/>
            <ac:picMk id="35" creationId="{75FB21BD-842B-F71D-12E6-9CB1F8AFAEA0}"/>
          </ac:picMkLst>
        </pc:picChg>
        <pc:picChg chg="add del mod">
          <ac:chgData name="Simon Prince" userId="fcc015fbc7a3e533" providerId="LiveId" clId="{B5E4F733-70FD-4801-B7FD-831FF666F113}" dt="2022-09-27T18:01:33.486" v="54" actId="21"/>
          <ac:picMkLst>
            <pc:docMk/>
            <pc:sldMk cId="4272775137" sldId="293"/>
            <ac:picMk id="37" creationId="{A8376BDC-1FE3-458C-86E2-57642509AD1E}"/>
          </ac:picMkLst>
        </pc:picChg>
        <pc:picChg chg="add del mod">
          <ac:chgData name="Simon Prince" userId="fcc015fbc7a3e533" providerId="LiveId" clId="{B5E4F733-70FD-4801-B7FD-831FF666F113}" dt="2022-09-27T18:07:32.283" v="160" actId="478"/>
          <ac:picMkLst>
            <pc:docMk/>
            <pc:sldMk cId="4272775137" sldId="293"/>
            <ac:picMk id="39" creationId="{8798144C-01B9-2D0A-0C2C-7613B011ED47}"/>
          </ac:picMkLst>
        </pc:picChg>
        <pc:picChg chg="add del mod">
          <ac:chgData name="Simon Prince" userId="fcc015fbc7a3e533" providerId="LiveId" clId="{B5E4F733-70FD-4801-B7FD-831FF666F113}" dt="2022-09-27T18:03:26.206" v="108" actId="21"/>
          <ac:picMkLst>
            <pc:docMk/>
            <pc:sldMk cId="4272775137" sldId="293"/>
            <ac:picMk id="41" creationId="{CEA60721-D5A5-315D-F8CC-DB496B0D165E}"/>
          </ac:picMkLst>
        </pc:picChg>
        <pc:picChg chg="add del mod">
          <ac:chgData name="Simon Prince" userId="fcc015fbc7a3e533" providerId="LiveId" clId="{B5E4F733-70FD-4801-B7FD-831FF666F113}" dt="2022-09-27T18:01:15.311" v="43" actId="21"/>
          <ac:picMkLst>
            <pc:docMk/>
            <pc:sldMk cId="4272775137" sldId="293"/>
            <ac:picMk id="43" creationId="{BDFEA994-9A85-4EB9-C5F8-FF4DB19251BA}"/>
          </ac:picMkLst>
        </pc:picChg>
        <pc:picChg chg="add del mod">
          <ac:chgData name="Simon Prince" userId="fcc015fbc7a3e533" providerId="LiveId" clId="{B5E4F733-70FD-4801-B7FD-831FF666F113}" dt="2022-09-27T18:00:45.897" v="35" actId="21"/>
          <ac:picMkLst>
            <pc:docMk/>
            <pc:sldMk cId="4272775137" sldId="293"/>
            <ac:picMk id="45" creationId="{15EB698E-5D07-29FD-F295-1178AFDEBB2F}"/>
          </ac:picMkLst>
        </pc:picChg>
        <pc:picChg chg="add del mod">
          <ac:chgData name="Simon Prince" userId="fcc015fbc7a3e533" providerId="LiveId" clId="{B5E4F733-70FD-4801-B7FD-831FF666F113}" dt="2022-09-27T18:00:29.237" v="28" actId="21"/>
          <ac:picMkLst>
            <pc:docMk/>
            <pc:sldMk cId="4272775137" sldId="293"/>
            <ac:picMk id="47" creationId="{D43F616C-2D5C-3576-1FAD-A6043E3BD03C}"/>
          </ac:picMkLst>
        </pc:picChg>
        <pc:picChg chg="add del mod">
          <ac:chgData name="Simon Prince" userId="fcc015fbc7a3e533" providerId="LiveId" clId="{B5E4F733-70FD-4801-B7FD-831FF666F113}" dt="2022-09-27T18:00:34.448" v="30" actId="21"/>
          <ac:picMkLst>
            <pc:docMk/>
            <pc:sldMk cId="4272775137" sldId="293"/>
            <ac:picMk id="48" creationId="{3FA02D0E-7BA2-EE35-B642-9436BE7FC004}"/>
          </ac:picMkLst>
        </pc:picChg>
        <pc:picChg chg="add del">
          <ac:chgData name="Simon Prince" userId="fcc015fbc7a3e533" providerId="LiveId" clId="{B5E4F733-70FD-4801-B7FD-831FF666F113}" dt="2022-09-27T19:16:51.273" v="240" actId="478"/>
          <ac:picMkLst>
            <pc:docMk/>
            <pc:sldMk cId="4272775137" sldId="293"/>
            <ac:picMk id="50" creationId="{3E814C06-FDE6-DF66-3DCF-766FED3B76E9}"/>
          </ac:picMkLst>
        </pc:picChg>
      </pc:sldChg>
      <pc:sldChg chg="addSp delSp modSp add mod ord">
        <pc:chgData name="Simon Prince" userId="fcc015fbc7a3e533" providerId="LiveId" clId="{B5E4F733-70FD-4801-B7FD-831FF666F113}" dt="2022-09-27T19:15:35.567" v="237" actId="14100"/>
        <pc:sldMkLst>
          <pc:docMk/>
          <pc:sldMk cId="90839834" sldId="294"/>
        </pc:sldMkLst>
        <pc:picChg chg="add del mod">
          <ac:chgData name="Simon Prince" userId="fcc015fbc7a3e533" providerId="LiveId" clId="{B5E4F733-70FD-4801-B7FD-831FF666F113}" dt="2022-09-27T19:15:30.711" v="235" actId="478"/>
          <ac:picMkLst>
            <pc:docMk/>
            <pc:sldMk cId="90839834" sldId="294"/>
            <ac:picMk id="3" creationId="{8F1B3B91-40F2-41C5-80B9-1F0D19445C29}"/>
          </ac:picMkLst>
        </pc:picChg>
        <pc:picChg chg="add mod">
          <ac:chgData name="Simon Prince" userId="fcc015fbc7a3e533" providerId="LiveId" clId="{B5E4F733-70FD-4801-B7FD-831FF666F113}" dt="2022-09-27T19:15:35.567" v="237" actId="14100"/>
          <ac:picMkLst>
            <pc:docMk/>
            <pc:sldMk cId="90839834" sldId="294"/>
            <ac:picMk id="5" creationId="{3ED895B0-E01B-6151-6BCF-C3B1CCB3AA1A}"/>
          </ac:picMkLst>
        </pc:picChg>
      </pc:sldChg>
      <pc:sldChg chg="del">
        <pc:chgData name="Simon Prince" userId="fcc015fbc7a3e533" providerId="LiveId" clId="{B5E4F733-70FD-4801-B7FD-831FF666F113}" dt="2022-09-27T16:54:27.542" v="1" actId="47"/>
        <pc:sldMkLst>
          <pc:docMk/>
          <pc:sldMk cId="579600288" sldId="294"/>
        </pc:sldMkLst>
      </pc:sldChg>
      <pc:sldChg chg="del">
        <pc:chgData name="Simon Prince" userId="fcc015fbc7a3e533" providerId="LiveId" clId="{B5E4F733-70FD-4801-B7FD-831FF666F113}" dt="2022-09-27T16:54:33.013" v="7" actId="47"/>
        <pc:sldMkLst>
          <pc:docMk/>
          <pc:sldMk cId="630173902" sldId="295"/>
        </pc:sldMkLst>
      </pc:sldChg>
      <pc:sldChg chg="addSp delSp modSp add mod ord">
        <pc:chgData name="Simon Prince" userId="fcc015fbc7a3e533" providerId="LiveId" clId="{B5E4F733-70FD-4801-B7FD-831FF666F113}" dt="2022-09-27T19:16:13.288" v="239" actId="22"/>
        <pc:sldMkLst>
          <pc:docMk/>
          <pc:sldMk cId="2242516497" sldId="295"/>
        </pc:sldMkLst>
        <pc:picChg chg="add del mod">
          <ac:chgData name="Simon Prince" userId="fcc015fbc7a3e533" providerId="LiveId" clId="{B5E4F733-70FD-4801-B7FD-831FF666F113}" dt="2022-09-27T19:16:12.278" v="238" actId="478"/>
          <ac:picMkLst>
            <pc:docMk/>
            <pc:sldMk cId="2242516497" sldId="295"/>
            <ac:picMk id="3" creationId="{7AC07260-3363-DE48-5E20-ADC4194C055B}"/>
          </ac:picMkLst>
        </pc:picChg>
        <pc:picChg chg="add">
          <ac:chgData name="Simon Prince" userId="fcc015fbc7a3e533" providerId="LiveId" clId="{B5E4F733-70FD-4801-B7FD-831FF666F113}" dt="2022-09-27T19:16:13.288" v="239" actId="22"/>
          <ac:picMkLst>
            <pc:docMk/>
            <pc:sldMk cId="2242516497" sldId="295"/>
            <ac:picMk id="5" creationId="{5EC6CD86-0FF7-2080-4EF2-EA52E78B421E}"/>
          </ac:picMkLst>
        </pc:picChg>
      </pc:sldChg>
      <pc:sldChg chg="addSp modSp add mod ord">
        <pc:chgData name="Simon Prince" userId="fcc015fbc7a3e533" providerId="LiveId" clId="{B5E4F733-70FD-4801-B7FD-831FF666F113}" dt="2022-09-27T18:11:54.770" v="198"/>
        <pc:sldMkLst>
          <pc:docMk/>
          <pc:sldMk cId="2259316753" sldId="296"/>
        </pc:sldMkLst>
        <pc:picChg chg="add mod">
          <ac:chgData name="Simon Prince" userId="fcc015fbc7a3e533" providerId="LiveId" clId="{B5E4F733-70FD-4801-B7FD-831FF666F113}" dt="2022-09-27T18:01:24.758" v="48" actId="1076"/>
          <ac:picMkLst>
            <pc:docMk/>
            <pc:sldMk cId="2259316753" sldId="296"/>
            <ac:picMk id="3" creationId="{5C360921-98CD-56EF-26CD-9DCBC0A787FA}"/>
          </ac:picMkLst>
        </pc:picChg>
      </pc:sldChg>
      <pc:sldChg chg="del">
        <pc:chgData name="Simon Prince" userId="fcc015fbc7a3e533" providerId="LiveId" clId="{B5E4F733-70FD-4801-B7FD-831FF666F113}" dt="2022-09-27T16:54:32.701" v="6" actId="47"/>
        <pc:sldMkLst>
          <pc:docMk/>
          <pc:sldMk cId="3612575893" sldId="296"/>
        </pc:sldMkLst>
      </pc:sldChg>
      <pc:sldChg chg="del">
        <pc:chgData name="Simon Prince" userId="fcc015fbc7a3e533" providerId="LiveId" clId="{B5E4F733-70FD-4801-B7FD-831FF666F113}" dt="2022-09-27T16:54:33.290" v="8" actId="47"/>
        <pc:sldMkLst>
          <pc:docMk/>
          <pc:sldMk cId="47372027" sldId="297"/>
        </pc:sldMkLst>
      </pc:sldChg>
      <pc:sldChg chg="addSp delSp modSp add mod ord">
        <pc:chgData name="Simon Prince" userId="fcc015fbc7a3e533" providerId="LiveId" clId="{B5E4F733-70FD-4801-B7FD-831FF666F113}" dt="2022-09-27T18:10:59.351" v="180"/>
        <pc:sldMkLst>
          <pc:docMk/>
          <pc:sldMk cId="3742476018" sldId="297"/>
        </pc:sldMkLst>
        <pc:picChg chg="add del mod">
          <ac:chgData name="Simon Prince" userId="fcc015fbc7a3e533" providerId="LiveId" clId="{B5E4F733-70FD-4801-B7FD-831FF666F113}" dt="2022-09-27T18:01:36.290" v="56"/>
          <ac:picMkLst>
            <pc:docMk/>
            <pc:sldMk cId="3742476018" sldId="297"/>
            <ac:picMk id="3" creationId="{1A02CB06-8A6A-D96C-0FA9-BAE1ED5680D5}"/>
          </ac:picMkLst>
        </pc:picChg>
        <pc:picChg chg="add mod">
          <ac:chgData name="Simon Prince" userId="fcc015fbc7a3e533" providerId="LiveId" clId="{B5E4F733-70FD-4801-B7FD-831FF666F113}" dt="2022-09-27T18:01:47.330" v="60" actId="1076"/>
          <ac:picMkLst>
            <pc:docMk/>
            <pc:sldMk cId="3742476018" sldId="297"/>
            <ac:picMk id="4" creationId="{7C2DD969-2173-986E-24A6-16FE974FA94E}"/>
          </ac:picMkLst>
        </pc:picChg>
      </pc:sldChg>
      <pc:sldChg chg="add del">
        <pc:chgData name="Simon Prince" userId="fcc015fbc7a3e533" providerId="LiveId" clId="{B5E4F733-70FD-4801-B7FD-831FF666F113}" dt="2022-09-27T18:05:51.891" v="158" actId="47"/>
        <pc:sldMkLst>
          <pc:docMk/>
          <pc:sldMk cId="1030001336" sldId="298"/>
        </pc:sldMkLst>
      </pc:sldChg>
      <pc:sldChg chg="del">
        <pc:chgData name="Simon Prince" userId="fcc015fbc7a3e533" providerId="LiveId" clId="{B5E4F733-70FD-4801-B7FD-831FF666F113}" dt="2022-09-27T16:54:33.580" v="9" actId="47"/>
        <pc:sldMkLst>
          <pc:docMk/>
          <pc:sldMk cId="3586272698" sldId="298"/>
        </pc:sldMkLst>
      </pc:sldChg>
      <pc:sldChg chg="add del">
        <pc:chgData name="Simon Prince" userId="fcc015fbc7a3e533" providerId="LiveId" clId="{B5E4F733-70FD-4801-B7FD-831FF666F113}" dt="2022-09-27T18:05:27.251" v="151" actId="47"/>
        <pc:sldMkLst>
          <pc:docMk/>
          <pc:sldMk cId="1187194440" sldId="299"/>
        </pc:sldMkLst>
      </pc:sldChg>
      <pc:sldChg chg="del">
        <pc:chgData name="Simon Prince" userId="fcc015fbc7a3e533" providerId="LiveId" clId="{B5E4F733-70FD-4801-B7FD-831FF666F113}" dt="2022-09-27T16:54:34.132" v="11" actId="47"/>
        <pc:sldMkLst>
          <pc:docMk/>
          <pc:sldMk cId="2015797172" sldId="299"/>
        </pc:sldMkLst>
      </pc:sldChg>
      <pc:sldChg chg="add del">
        <pc:chgData name="Simon Prince" userId="fcc015fbc7a3e533" providerId="LiveId" clId="{B5E4F733-70FD-4801-B7FD-831FF666F113}" dt="2022-09-27T18:05:27.843" v="152" actId="47"/>
        <pc:sldMkLst>
          <pc:docMk/>
          <pc:sldMk cId="1316948214" sldId="300"/>
        </pc:sldMkLst>
      </pc:sldChg>
      <pc:sldChg chg="del">
        <pc:chgData name="Simon Prince" userId="fcc015fbc7a3e533" providerId="LiveId" clId="{B5E4F733-70FD-4801-B7FD-831FF666F113}" dt="2022-09-27T16:54:35.095" v="13" actId="47"/>
        <pc:sldMkLst>
          <pc:docMk/>
          <pc:sldMk cId="1866265522" sldId="300"/>
        </pc:sldMkLst>
      </pc:sldChg>
      <pc:sldChg chg="del">
        <pc:chgData name="Simon Prince" userId="fcc015fbc7a3e533" providerId="LiveId" clId="{B5E4F733-70FD-4801-B7FD-831FF666F113}" dt="2022-09-27T16:54:32.212" v="4" actId="47"/>
        <pc:sldMkLst>
          <pc:docMk/>
          <pc:sldMk cId="609470291" sldId="301"/>
        </pc:sldMkLst>
      </pc:sldChg>
      <pc:sldChg chg="add del">
        <pc:chgData name="Simon Prince" userId="fcc015fbc7a3e533" providerId="LiveId" clId="{B5E4F733-70FD-4801-B7FD-831FF666F113}" dt="2022-09-27T18:05:28.707" v="153" actId="47"/>
        <pc:sldMkLst>
          <pc:docMk/>
          <pc:sldMk cId="3850668405" sldId="301"/>
        </pc:sldMkLst>
      </pc:sldChg>
      <pc:sldChg chg="add del">
        <pc:chgData name="Simon Prince" userId="fcc015fbc7a3e533" providerId="LiveId" clId="{B5E4F733-70FD-4801-B7FD-831FF666F113}" dt="2022-09-27T18:05:29.586" v="154" actId="47"/>
        <pc:sldMkLst>
          <pc:docMk/>
          <pc:sldMk cId="3586560616" sldId="302"/>
        </pc:sldMkLst>
      </pc:sldChg>
      <pc:sldChg chg="add del">
        <pc:chgData name="Simon Prince" userId="fcc015fbc7a3e533" providerId="LiveId" clId="{B5E4F733-70FD-4801-B7FD-831FF666F113}" dt="2022-09-27T18:05:30.413" v="155" actId="47"/>
        <pc:sldMkLst>
          <pc:docMk/>
          <pc:sldMk cId="4018305459" sldId="303"/>
        </pc:sldMkLst>
      </pc:sldChg>
      <pc:sldChg chg="addSp modSp add ord">
        <pc:chgData name="Simon Prince" userId="fcc015fbc7a3e533" providerId="LiveId" clId="{B5E4F733-70FD-4801-B7FD-831FF666F113}" dt="2022-09-27T18:10:42.570" v="174"/>
        <pc:sldMkLst>
          <pc:docMk/>
          <pc:sldMk cId="1096391576" sldId="304"/>
        </pc:sldMkLst>
        <pc:picChg chg="add mod">
          <ac:chgData name="Simon Prince" userId="fcc015fbc7a3e533" providerId="LiveId" clId="{B5E4F733-70FD-4801-B7FD-831FF666F113}" dt="2022-09-27T17:59:49.717" v="26" actId="931"/>
          <ac:picMkLst>
            <pc:docMk/>
            <pc:sldMk cId="1096391576" sldId="304"/>
            <ac:picMk id="4" creationId="{1D5F9536-4BC7-785A-CBFB-0D48676E208E}"/>
          </ac:picMkLst>
        </pc:picChg>
      </pc:sldChg>
      <pc:sldChg chg="addSp modSp add mod ord">
        <pc:chgData name="Simon Prince" userId="fcc015fbc7a3e533" providerId="LiveId" clId="{B5E4F733-70FD-4801-B7FD-831FF666F113}" dt="2022-09-27T18:10:29.195" v="170"/>
        <pc:sldMkLst>
          <pc:docMk/>
          <pc:sldMk cId="966433807" sldId="305"/>
        </pc:sldMkLst>
        <pc:picChg chg="add mod">
          <ac:chgData name="Simon Prince" userId="fcc015fbc7a3e533" providerId="LiveId" clId="{B5E4F733-70FD-4801-B7FD-831FF666F113}" dt="2022-09-27T18:01:55.117" v="63" actId="14100"/>
          <ac:picMkLst>
            <pc:docMk/>
            <pc:sldMk cId="966433807" sldId="305"/>
            <ac:picMk id="3" creationId="{62EB02E5-C2BC-C1DB-71A0-B659502CC260}"/>
          </ac:picMkLst>
        </pc:picChg>
      </pc:sldChg>
      <pc:sldChg chg="addSp modSp add mod ord">
        <pc:chgData name="Simon Prince" userId="fcc015fbc7a3e533" providerId="LiveId" clId="{B5E4F733-70FD-4801-B7FD-831FF666F113}" dt="2022-09-27T18:10:23.689" v="168"/>
        <pc:sldMkLst>
          <pc:docMk/>
          <pc:sldMk cId="1093159954" sldId="306"/>
        </pc:sldMkLst>
        <pc:picChg chg="add mod">
          <ac:chgData name="Simon Prince" userId="fcc015fbc7a3e533" providerId="LiveId" clId="{B5E4F733-70FD-4801-B7FD-831FF666F113}" dt="2022-09-27T18:02:03.681" v="66" actId="14100"/>
          <ac:picMkLst>
            <pc:docMk/>
            <pc:sldMk cId="1093159954" sldId="306"/>
            <ac:picMk id="3" creationId="{AB902213-3888-3C46-99DA-6953E649E089}"/>
          </ac:picMkLst>
        </pc:picChg>
      </pc:sldChg>
      <pc:sldChg chg="addSp modSp add mod ord">
        <pc:chgData name="Simon Prince" userId="fcc015fbc7a3e533" providerId="LiveId" clId="{B5E4F733-70FD-4801-B7FD-831FF666F113}" dt="2022-09-27T18:12:35.287" v="204"/>
        <pc:sldMkLst>
          <pc:docMk/>
          <pc:sldMk cId="1081698505" sldId="307"/>
        </pc:sldMkLst>
        <pc:picChg chg="add mod">
          <ac:chgData name="Simon Prince" userId="fcc015fbc7a3e533" providerId="LiveId" clId="{B5E4F733-70FD-4801-B7FD-831FF666F113}" dt="2022-09-27T18:02:19.694" v="75" actId="1076"/>
          <ac:picMkLst>
            <pc:docMk/>
            <pc:sldMk cId="1081698505" sldId="307"/>
            <ac:picMk id="3" creationId="{83D72B72-8B19-A41F-9AF2-97A7FD3312A4}"/>
          </ac:picMkLst>
        </pc:picChg>
      </pc:sldChg>
      <pc:sldChg chg="addSp modSp add mod ord">
        <pc:chgData name="Simon Prince" userId="fcc015fbc7a3e533" providerId="LiveId" clId="{B5E4F733-70FD-4801-B7FD-831FF666F113}" dt="2022-09-27T18:10:35.524" v="172"/>
        <pc:sldMkLst>
          <pc:docMk/>
          <pc:sldMk cId="2437954075" sldId="308"/>
        </pc:sldMkLst>
        <pc:picChg chg="add mod">
          <ac:chgData name="Simon Prince" userId="fcc015fbc7a3e533" providerId="LiveId" clId="{B5E4F733-70FD-4801-B7FD-831FF666F113}" dt="2022-09-27T18:02:49.138" v="91" actId="1076"/>
          <ac:picMkLst>
            <pc:docMk/>
            <pc:sldMk cId="2437954075" sldId="308"/>
            <ac:picMk id="3" creationId="{13C57322-0B42-B454-C60C-DDF23952E172}"/>
          </ac:picMkLst>
        </pc:picChg>
      </pc:sldChg>
      <pc:sldChg chg="add del">
        <pc:chgData name="Simon Prince" userId="fcc015fbc7a3e533" providerId="LiveId" clId="{B5E4F733-70FD-4801-B7FD-831FF666F113}" dt="2022-09-27T18:05:23.947" v="147" actId="47"/>
        <pc:sldMkLst>
          <pc:docMk/>
          <pc:sldMk cId="1366661336" sldId="309"/>
        </pc:sldMkLst>
      </pc:sldChg>
      <pc:sldChg chg="add del">
        <pc:chgData name="Simon Prince" userId="fcc015fbc7a3e533" providerId="LiveId" clId="{B5E4F733-70FD-4801-B7FD-831FF666F113}" dt="2022-09-27T18:05:24.875" v="148" actId="47"/>
        <pc:sldMkLst>
          <pc:docMk/>
          <pc:sldMk cId="2042256900" sldId="310"/>
        </pc:sldMkLst>
      </pc:sldChg>
      <pc:sldChg chg="add del">
        <pc:chgData name="Simon Prince" userId="fcc015fbc7a3e533" providerId="LiveId" clId="{B5E4F733-70FD-4801-B7FD-831FF666F113}" dt="2022-09-27T18:05:25.587" v="149" actId="47"/>
        <pc:sldMkLst>
          <pc:docMk/>
          <pc:sldMk cId="1631933632" sldId="311"/>
        </pc:sldMkLst>
      </pc:sldChg>
      <pc:sldChg chg="add del">
        <pc:chgData name="Simon Prince" userId="fcc015fbc7a3e533" providerId="LiveId" clId="{B5E4F733-70FD-4801-B7FD-831FF666F113}" dt="2022-09-27T18:05:26.291" v="150" actId="47"/>
        <pc:sldMkLst>
          <pc:docMk/>
          <pc:sldMk cId="3040405422" sldId="312"/>
        </pc:sldMkLst>
      </pc:sldChg>
      <pc:sldChg chg="addSp modSp add mod ord">
        <pc:chgData name="Simon Prince" userId="fcc015fbc7a3e533" providerId="LiveId" clId="{B5E4F733-70FD-4801-B7FD-831FF666F113}" dt="2022-09-27T18:11:30.217" v="190"/>
        <pc:sldMkLst>
          <pc:docMk/>
          <pc:sldMk cId="1556589913" sldId="313"/>
        </pc:sldMkLst>
        <pc:picChg chg="add mod">
          <ac:chgData name="Simon Prince" userId="fcc015fbc7a3e533" providerId="LiveId" clId="{B5E4F733-70FD-4801-B7FD-831FF666F113}" dt="2022-09-27T18:02:46.583" v="90" actId="1076"/>
          <ac:picMkLst>
            <pc:docMk/>
            <pc:sldMk cId="1556589913" sldId="313"/>
            <ac:picMk id="3" creationId="{D97D68A9-42B5-D3EB-3211-23413CC0C176}"/>
          </ac:picMkLst>
        </pc:picChg>
      </pc:sldChg>
      <pc:sldChg chg="addSp delSp modSp add mod ord">
        <pc:chgData name="Simon Prince" userId="fcc015fbc7a3e533" providerId="LiveId" clId="{B5E4F733-70FD-4801-B7FD-831FF666F113}" dt="2022-09-27T18:10:48.937" v="176"/>
        <pc:sldMkLst>
          <pc:docMk/>
          <pc:sldMk cId="3555198123" sldId="314"/>
        </pc:sldMkLst>
        <pc:picChg chg="add del mod">
          <ac:chgData name="Simon Prince" userId="fcc015fbc7a3e533" providerId="LiveId" clId="{B5E4F733-70FD-4801-B7FD-831FF666F113}" dt="2022-09-27T18:02:55.969" v="94"/>
          <ac:picMkLst>
            <pc:docMk/>
            <pc:sldMk cId="3555198123" sldId="314"/>
            <ac:picMk id="3" creationId="{2097F9D8-7EDE-5F55-9E8F-AB79775EA256}"/>
          </ac:picMkLst>
        </pc:picChg>
        <pc:picChg chg="add mod">
          <ac:chgData name="Simon Prince" userId="fcc015fbc7a3e533" providerId="LiveId" clId="{B5E4F733-70FD-4801-B7FD-831FF666F113}" dt="2022-09-27T18:03:06.264" v="98" actId="1076"/>
          <ac:picMkLst>
            <pc:docMk/>
            <pc:sldMk cId="3555198123" sldId="314"/>
            <ac:picMk id="4" creationId="{76C22AEC-A2CF-5169-130E-D020217A1768}"/>
          </ac:picMkLst>
        </pc:picChg>
      </pc:sldChg>
      <pc:sldChg chg="addSp modSp add mod ord">
        <pc:chgData name="Simon Prince" userId="fcc015fbc7a3e533" providerId="LiveId" clId="{B5E4F733-70FD-4801-B7FD-831FF666F113}" dt="2022-09-27T18:11:37.303" v="192"/>
        <pc:sldMkLst>
          <pc:docMk/>
          <pc:sldMk cId="2521386511" sldId="315"/>
        </pc:sldMkLst>
        <pc:picChg chg="add mod">
          <ac:chgData name="Simon Prince" userId="fcc015fbc7a3e533" providerId="LiveId" clId="{B5E4F733-70FD-4801-B7FD-831FF666F113}" dt="2022-09-27T18:03:22.760" v="107" actId="1076"/>
          <ac:picMkLst>
            <pc:docMk/>
            <pc:sldMk cId="2521386511" sldId="315"/>
            <ac:picMk id="3" creationId="{DAFCFDDC-1120-0FD0-0FC3-D46E4D5661B3}"/>
          </ac:picMkLst>
        </pc:picChg>
      </pc:sldChg>
      <pc:sldChg chg="addSp modSp add mod ord">
        <pc:chgData name="Simon Prince" userId="fcc015fbc7a3e533" providerId="LiveId" clId="{B5E4F733-70FD-4801-B7FD-831FF666F113}" dt="2022-09-27T18:10:53.867" v="178"/>
        <pc:sldMkLst>
          <pc:docMk/>
          <pc:sldMk cId="2663496700" sldId="316"/>
        </pc:sldMkLst>
        <pc:picChg chg="add mod">
          <ac:chgData name="Simon Prince" userId="fcc015fbc7a3e533" providerId="LiveId" clId="{B5E4F733-70FD-4801-B7FD-831FF666F113}" dt="2022-09-27T18:05:03.234" v="143" actId="1076"/>
          <ac:picMkLst>
            <pc:docMk/>
            <pc:sldMk cId="2663496700" sldId="316"/>
            <ac:picMk id="3" creationId="{D09CDBF7-12EA-04C2-E566-80F5A98F4B58}"/>
          </ac:picMkLst>
        </pc:picChg>
      </pc:sldChg>
      <pc:sldChg chg="addSp modSp add mod ord">
        <pc:chgData name="Simon Prince" userId="fcc015fbc7a3e533" providerId="LiveId" clId="{B5E4F733-70FD-4801-B7FD-831FF666F113}" dt="2022-09-27T18:11:09.790" v="182"/>
        <pc:sldMkLst>
          <pc:docMk/>
          <pc:sldMk cId="371143627" sldId="317"/>
        </pc:sldMkLst>
        <pc:picChg chg="add mod">
          <ac:chgData name="Simon Prince" userId="fcc015fbc7a3e533" providerId="LiveId" clId="{B5E4F733-70FD-4801-B7FD-831FF666F113}" dt="2022-09-27T18:03:32.683" v="111" actId="1076"/>
          <ac:picMkLst>
            <pc:docMk/>
            <pc:sldMk cId="371143627" sldId="317"/>
            <ac:picMk id="3" creationId="{033BA3C7-DEA2-34B5-2F8A-69B6CFCFF806}"/>
          </ac:picMkLst>
        </pc:picChg>
      </pc:sldChg>
      <pc:sldChg chg="addSp modSp add mod ord">
        <pc:chgData name="Simon Prince" userId="fcc015fbc7a3e533" providerId="LiveId" clId="{B5E4F733-70FD-4801-B7FD-831FF666F113}" dt="2022-09-27T18:11:45.939" v="194"/>
        <pc:sldMkLst>
          <pc:docMk/>
          <pc:sldMk cId="1155929679" sldId="318"/>
        </pc:sldMkLst>
        <pc:picChg chg="add mod">
          <ac:chgData name="Simon Prince" userId="fcc015fbc7a3e533" providerId="LiveId" clId="{B5E4F733-70FD-4801-B7FD-831FF666F113}" dt="2022-09-27T18:03:46.660" v="116" actId="1076"/>
          <ac:picMkLst>
            <pc:docMk/>
            <pc:sldMk cId="1155929679" sldId="318"/>
            <ac:picMk id="3" creationId="{01C026DC-0006-9790-1BC1-73A21BB27383}"/>
          </ac:picMkLst>
        </pc:picChg>
      </pc:sldChg>
      <pc:sldChg chg="addSp modSp add mod ord">
        <pc:chgData name="Simon Prince" userId="fcc015fbc7a3e533" providerId="LiveId" clId="{B5E4F733-70FD-4801-B7FD-831FF666F113}" dt="2022-09-27T18:04:07.196" v="125" actId="1076"/>
        <pc:sldMkLst>
          <pc:docMk/>
          <pc:sldMk cId="1876399158" sldId="319"/>
        </pc:sldMkLst>
        <pc:picChg chg="add mod">
          <ac:chgData name="Simon Prince" userId="fcc015fbc7a3e533" providerId="LiveId" clId="{B5E4F733-70FD-4801-B7FD-831FF666F113}" dt="2022-09-27T18:04:07.196" v="125" actId="1076"/>
          <ac:picMkLst>
            <pc:docMk/>
            <pc:sldMk cId="1876399158" sldId="319"/>
            <ac:picMk id="3" creationId="{4A7B32F1-DE09-1DAD-E90A-A2F5F54C2B66}"/>
          </ac:picMkLst>
        </pc:picChg>
      </pc:sldChg>
      <pc:sldChg chg="addSp modSp add mod ord">
        <pc:chgData name="Simon Prince" userId="fcc015fbc7a3e533" providerId="LiveId" clId="{B5E4F733-70FD-4801-B7FD-831FF666F113}" dt="2022-09-27T18:05:33.737" v="157"/>
        <pc:sldMkLst>
          <pc:docMk/>
          <pc:sldMk cId="538482648" sldId="320"/>
        </pc:sldMkLst>
        <pc:picChg chg="add mod">
          <ac:chgData name="Simon Prince" userId="fcc015fbc7a3e533" providerId="LiveId" clId="{B5E4F733-70FD-4801-B7FD-831FF666F113}" dt="2022-09-27T18:04:18.442" v="129" actId="1076"/>
          <ac:picMkLst>
            <pc:docMk/>
            <pc:sldMk cId="538482648" sldId="320"/>
            <ac:picMk id="3" creationId="{D5B4CD36-C89B-76BA-249D-EA4C675BC865}"/>
          </ac:picMkLst>
        </pc:picChg>
      </pc:sldChg>
      <pc:sldChg chg="addSp modSp add mod ord">
        <pc:chgData name="Simon Prince" userId="fcc015fbc7a3e533" providerId="LiveId" clId="{B5E4F733-70FD-4801-B7FD-831FF666F113}" dt="2022-09-27T18:11:51.224" v="196"/>
        <pc:sldMkLst>
          <pc:docMk/>
          <pc:sldMk cId="1646606413" sldId="321"/>
        </pc:sldMkLst>
        <pc:picChg chg="add mod">
          <ac:chgData name="Simon Prince" userId="fcc015fbc7a3e533" providerId="LiveId" clId="{B5E4F733-70FD-4801-B7FD-831FF666F113}" dt="2022-09-27T18:04:35.044" v="134" actId="1076"/>
          <ac:picMkLst>
            <pc:docMk/>
            <pc:sldMk cId="1646606413" sldId="321"/>
            <ac:picMk id="3" creationId="{EB06883D-414D-F93F-0C7F-6DE9CAF95240}"/>
          </ac:picMkLst>
        </pc:picChg>
      </pc:sldChg>
      <pc:sldChg chg="addSp modSp add mod ord">
        <pc:chgData name="Simon Prince" userId="fcc015fbc7a3e533" providerId="LiveId" clId="{B5E4F733-70FD-4801-B7FD-831FF666F113}" dt="2022-09-27T18:11:11.187" v="184"/>
        <pc:sldMkLst>
          <pc:docMk/>
          <pc:sldMk cId="3339702357" sldId="322"/>
        </pc:sldMkLst>
        <pc:picChg chg="add mod">
          <ac:chgData name="Simon Prince" userId="fcc015fbc7a3e533" providerId="LiveId" clId="{B5E4F733-70FD-4801-B7FD-831FF666F113}" dt="2022-09-27T18:04:45.380" v="138" actId="1076"/>
          <ac:picMkLst>
            <pc:docMk/>
            <pc:sldMk cId="3339702357" sldId="322"/>
            <ac:picMk id="3" creationId="{219976E0-6EC5-A270-7BFF-045A1D12B76C}"/>
          </ac:picMkLst>
        </pc:picChg>
      </pc:sldChg>
      <pc:sldChg chg="add ord">
        <pc:chgData name="Simon Prince" userId="fcc015fbc7a3e533" providerId="LiveId" clId="{B5E4F733-70FD-4801-B7FD-831FF666F113}" dt="2022-09-27T18:11:25.326" v="188"/>
        <pc:sldMkLst>
          <pc:docMk/>
          <pc:sldMk cId="2299558660" sldId="323"/>
        </pc:sldMkLst>
      </pc:sldChg>
      <pc:sldChg chg="addSp delSp modSp add mod">
        <pc:chgData name="Simon Prince" userId="fcc015fbc7a3e533" providerId="LiveId" clId="{B5E4F733-70FD-4801-B7FD-831FF666F113}" dt="2022-09-27T19:17:44.047" v="244" actId="14100"/>
        <pc:sldMkLst>
          <pc:docMk/>
          <pc:sldMk cId="2295365613" sldId="324"/>
        </pc:sldMkLst>
        <pc:picChg chg="del">
          <ac:chgData name="Simon Prince" userId="fcc015fbc7a3e533" providerId="LiveId" clId="{B5E4F733-70FD-4801-B7FD-831FF666F113}" dt="2022-09-27T18:12:58.467" v="206" actId="478"/>
          <ac:picMkLst>
            <pc:docMk/>
            <pc:sldMk cId="2295365613" sldId="324"/>
            <ac:picMk id="3" creationId="{219976E0-6EC5-A270-7BFF-045A1D12B76C}"/>
          </ac:picMkLst>
        </pc:picChg>
        <pc:picChg chg="add mod">
          <ac:chgData name="Simon Prince" userId="fcc015fbc7a3e533" providerId="LiveId" clId="{B5E4F733-70FD-4801-B7FD-831FF666F113}" dt="2022-09-27T19:17:44.047" v="244" actId="14100"/>
          <ac:picMkLst>
            <pc:docMk/>
            <pc:sldMk cId="2295365613" sldId="324"/>
            <ac:picMk id="4" creationId="{BB491DB3-4861-FDB9-71BA-71D37A843D71}"/>
          </ac:picMkLst>
        </pc:picChg>
        <pc:picChg chg="add del mod">
          <ac:chgData name="Simon Prince" userId="fcc015fbc7a3e533" providerId="LiveId" clId="{B5E4F733-70FD-4801-B7FD-831FF666F113}" dt="2022-09-27T18:13:14.986" v="208" actId="478"/>
          <ac:picMkLst>
            <pc:docMk/>
            <pc:sldMk cId="2295365613" sldId="324"/>
            <ac:picMk id="5" creationId="{31ECC046-68BA-2746-CDBC-FC20A69BC8C2}"/>
          </ac:picMkLst>
        </pc:picChg>
        <pc:picChg chg="add del mod">
          <ac:chgData name="Simon Prince" userId="fcc015fbc7a3e533" providerId="LiveId" clId="{B5E4F733-70FD-4801-B7FD-831FF666F113}" dt="2022-09-27T19:17:36.308" v="242" actId="478"/>
          <ac:picMkLst>
            <pc:docMk/>
            <pc:sldMk cId="2295365613" sldId="324"/>
            <ac:picMk id="7" creationId="{0E0F61B3-AC8B-A95E-0F3E-878EA74A5465}"/>
          </ac:picMkLst>
        </pc:picChg>
      </pc:sldChg>
    </pc:docChg>
  </pc:docChgLst>
  <pc:docChgLst>
    <pc:chgData name="Simon Prince" userId="fcc015fbc7a3e533" providerId="LiveId" clId="{71C819D6-32DB-7B4B-9E13-62C979A51F06}"/>
    <pc:docChg chg="custSel addSld delSld modSld sldOrd">
      <pc:chgData name="Simon Prince" userId="fcc015fbc7a3e533" providerId="LiveId" clId="{71C819D6-32DB-7B4B-9E13-62C979A51F06}" dt="2023-07-16T13:32:39.451" v="144" actId="1076"/>
      <pc:docMkLst>
        <pc:docMk/>
      </pc:docMkLst>
      <pc:sldChg chg="addSp delSp modSp mod ord">
        <pc:chgData name="Simon Prince" userId="fcc015fbc7a3e533" providerId="LiveId" clId="{71C819D6-32DB-7B4B-9E13-62C979A51F06}" dt="2023-07-16T13:32:39.451" v="144" actId="1076"/>
        <pc:sldMkLst>
          <pc:docMk/>
          <pc:sldMk cId="4272775137" sldId="293"/>
        </pc:sldMkLst>
        <pc:picChg chg="del mod">
          <ac:chgData name="Simon Prince" userId="fcc015fbc7a3e533" providerId="LiveId" clId="{71C819D6-32DB-7B4B-9E13-62C979A51F06}" dt="2023-07-16T13:18:48.918" v="1" actId="478"/>
          <ac:picMkLst>
            <pc:docMk/>
            <pc:sldMk cId="4272775137" sldId="293"/>
            <ac:picMk id="4" creationId="{24283ECC-E86E-FC04-2D6B-4AB1BB3E2F9A}"/>
          </ac:picMkLst>
        </pc:picChg>
        <pc:picChg chg="add mod">
          <ac:chgData name="Simon Prince" userId="fcc015fbc7a3e533" providerId="LiveId" clId="{71C819D6-32DB-7B4B-9E13-62C979A51F06}" dt="2023-07-16T13:32:39.451" v="144" actId="1076"/>
          <ac:picMkLst>
            <pc:docMk/>
            <pc:sldMk cId="4272775137" sldId="293"/>
            <ac:picMk id="5" creationId="{3B0ED7E9-BB3F-3EFC-2AB7-C51309C229F3}"/>
          </ac:picMkLst>
        </pc:picChg>
        <pc:picChg chg="add del mod">
          <ac:chgData name="Simon Prince" userId="fcc015fbc7a3e533" providerId="LiveId" clId="{71C819D6-32DB-7B4B-9E13-62C979A51F06}" dt="2023-07-16T13:29:23.528" v="88" actId="21"/>
          <ac:picMkLst>
            <pc:docMk/>
            <pc:sldMk cId="4272775137" sldId="293"/>
            <ac:picMk id="7" creationId="{D0B46F5A-7170-51A9-9B8E-A13C91444B38}"/>
          </ac:picMkLst>
        </pc:picChg>
        <pc:picChg chg="add del mod">
          <ac:chgData name="Simon Prince" userId="fcc015fbc7a3e533" providerId="LiveId" clId="{71C819D6-32DB-7B4B-9E13-62C979A51F06}" dt="2023-07-16T13:29:17.662" v="86" actId="21"/>
          <ac:picMkLst>
            <pc:docMk/>
            <pc:sldMk cId="4272775137" sldId="293"/>
            <ac:picMk id="9" creationId="{8D139A2B-65D9-AE88-2003-61DD53D72316}"/>
          </ac:picMkLst>
        </pc:picChg>
        <pc:picChg chg="add del mod">
          <ac:chgData name="Simon Prince" userId="fcc015fbc7a3e533" providerId="LiveId" clId="{71C819D6-32DB-7B4B-9E13-62C979A51F06}" dt="2023-07-16T13:29:13.811" v="84" actId="21"/>
          <ac:picMkLst>
            <pc:docMk/>
            <pc:sldMk cId="4272775137" sldId="293"/>
            <ac:picMk id="11" creationId="{2C8E4179-5784-5D91-21FD-0CD29DB7E4FA}"/>
          </ac:picMkLst>
        </pc:picChg>
        <pc:picChg chg="add del mod">
          <ac:chgData name="Simon Prince" userId="fcc015fbc7a3e533" providerId="LiveId" clId="{71C819D6-32DB-7B4B-9E13-62C979A51F06}" dt="2023-07-16T13:29:09.624" v="82" actId="21"/>
          <ac:picMkLst>
            <pc:docMk/>
            <pc:sldMk cId="4272775137" sldId="293"/>
            <ac:picMk id="13" creationId="{D1FF0996-171E-412B-9C9D-C36BFF3CE772}"/>
          </ac:picMkLst>
        </pc:picChg>
        <pc:picChg chg="add del mod">
          <ac:chgData name="Simon Prince" userId="fcc015fbc7a3e533" providerId="LiveId" clId="{71C819D6-32DB-7B4B-9E13-62C979A51F06}" dt="2023-07-16T13:28:56.408" v="74" actId="21"/>
          <ac:picMkLst>
            <pc:docMk/>
            <pc:sldMk cId="4272775137" sldId="293"/>
            <ac:picMk id="15" creationId="{970A9D78-032D-4011-4933-EB0C740EBBB1}"/>
          </ac:picMkLst>
        </pc:picChg>
        <pc:picChg chg="add del mod">
          <ac:chgData name="Simon Prince" userId="fcc015fbc7a3e533" providerId="LiveId" clId="{71C819D6-32DB-7B4B-9E13-62C979A51F06}" dt="2023-07-16T13:28:52.596" v="72" actId="21"/>
          <ac:picMkLst>
            <pc:docMk/>
            <pc:sldMk cId="4272775137" sldId="293"/>
            <ac:picMk id="17" creationId="{2D8AE35E-7589-F76D-2C4F-83D4086B3D61}"/>
          </ac:picMkLst>
        </pc:picChg>
        <pc:picChg chg="add del mod">
          <ac:chgData name="Simon Prince" userId="fcc015fbc7a3e533" providerId="LiveId" clId="{71C819D6-32DB-7B4B-9E13-62C979A51F06}" dt="2023-07-16T13:28:48.633" v="70" actId="21"/>
          <ac:picMkLst>
            <pc:docMk/>
            <pc:sldMk cId="4272775137" sldId="293"/>
            <ac:picMk id="19" creationId="{1813EC99-F05C-F943-F32B-41B096257772}"/>
          </ac:picMkLst>
        </pc:picChg>
        <pc:picChg chg="add del mod">
          <ac:chgData name="Simon Prince" userId="fcc015fbc7a3e533" providerId="LiveId" clId="{71C819D6-32DB-7B4B-9E13-62C979A51F06}" dt="2023-07-16T13:28:44.480" v="68" actId="21"/>
          <ac:picMkLst>
            <pc:docMk/>
            <pc:sldMk cId="4272775137" sldId="293"/>
            <ac:picMk id="21" creationId="{A93CC970-5090-588B-2811-A276AE295F52}"/>
          </ac:picMkLst>
        </pc:picChg>
        <pc:picChg chg="add del mod">
          <ac:chgData name="Simon Prince" userId="fcc015fbc7a3e533" providerId="LiveId" clId="{71C819D6-32DB-7B4B-9E13-62C979A51F06}" dt="2023-07-16T13:28:36.001" v="65" actId="21"/>
          <ac:picMkLst>
            <pc:docMk/>
            <pc:sldMk cId="4272775137" sldId="293"/>
            <ac:picMk id="23" creationId="{1559EE92-0ABB-3F9F-9F1D-4220356D4360}"/>
          </ac:picMkLst>
        </pc:picChg>
        <pc:picChg chg="add del mod">
          <ac:chgData name="Simon Prince" userId="fcc015fbc7a3e533" providerId="LiveId" clId="{71C819D6-32DB-7B4B-9E13-62C979A51F06}" dt="2023-07-16T13:28:31.596" v="63" actId="21"/>
          <ac:picMkLst>
            <pc:docMk/>
            <pc:sldMk cId="4272775137" sldId="293"/>
            <ac:picMk id="25" creationId="{AF4E1A8A-C7AF-A5B2-F483-B5C03F76555F}"/>
          </ac:picMkLst>
        </pc:picChg>
        <pc:picChg chg="add del mod">
          <ac:chgData name="Simon Prince" userId="fcc015fbc7a3e533" providerId="LiveId" clId="{71C819D6-32DB-7B4B-9E13-62C979A51F06}" dt="2023-07-16T13:28:27.372" v="61" actId="21"/>
          <ac:picMkLst>
            <pc:docMk/>
            <pc:sldMk cId="4272775137" sldId="293"/>
            <ac:picMk id="27" creationId="{2EAF05CC-7673-30A0-D61F-8068E2466383}"/>
          </ac:picMkLst>
        </pc:picChg>
        <pc:picChg chg="add del mod">
          <ac:chgData name="Simon Prince" userId="fcc015fbc7a3e533" providerId="LiveId" clId="{71C819D6-32DB-7B4B-9E13-62C979A51F06}" dt="2023-07-16T13:28:23.338" v="59" actId="21"/>
          <ac:picMkLst>
            <pc:docMk/>
            <pc:sldMk cId="4272775137" sldId="293"/>
            <ac:picMk id="29" creationId="{60673CF2-02AC-A6BC-9C4A-C9F0F5B475CC}"/>
          </ac:picMkLst>
        </pc:picChg>
        <pc:picChg chg="add del mod">
          <ac:chgData name="Simon Prince" userId="fcc015fbc7a3e533" providerId="LiveId" clId="{71C819D6-32DB-7B4B-9E13-62C979A51F06}" dt="2023-07-16T13:28:14.787" v="56" actId="21"/>
          <ac:picMkLst>
            <pc:docMk/>
            <pc:sldMk cId="4272775137" sldId="293"/>
            <ac:picMk id="31" creationId="{F9DA91AA-D02C-5DE8-07F4-651451BF3D2B}"/>
          </ac:picMkLst>
        </pc:picChg>
        <pc:picChg chg="add del mod">
          <ac:chgData name="Simon Prince" userId="fcc015fbc7a3e533" providerId="LiveId" clId="{71C819D6-32DB-7B4B-9E13-62C979A51F06}" dt="2023-07-16T13:28:09.901" v="54" actId="21"/>
          <ac:picMkLst>
            <pc:docMk/>
            <pc:sldMk cId="4272775137" sldId="293"/>
            <ac:picMk id="33" creationId="{25DDB3C1-72B0-3FC2-3BF9-8DA4198696B0}"/>
          </ac:picMkLst>
        </pc:picChg>
        <pc:picChg chg="add del mod">
          <ac:chgData name="Simon Prince" userId="fcc015fbc7a3e533" providerId="LiveId" clId="{71C819D6-32DB-7B4B-9E13-62C979A51F06}" dt="2023-07-16T13:28:04.382" v="52" actId="21"/>
          <ac:picMkLst>
            <pc:docMk/>
            <pc:sldMk cId="4272775137" sldId="293"/>
            <ac:picMk id="35" creationId="{1DB18E58-9E67-E326-ACA5-4D70937B4E61}"/>
          </ac:picMkLst>
        </pc:picChg>
        <pc:picChg chg="add del mod">
          <ac:chgData name="Simon Prince" userId="fcc015fbc7a3e533" providerId="LiveId" clId="{71C819D6-32DB-7B4B-9E13-62C979A51F06}" dt="2023-07-16T13:27:59.476" v="50" actId="21"/>
          <ac:picMkLst>
            <pc:docMk/>
            <pc:sldMk cId="4272775137" sldId="293"/>
            <ac:picMk id="37" creationId="{9564E996-6E44-5924-4A72-DC252244520E}"/>
          </ac:picMkLst>
        </pc:picChg>
        <pc:picChg chg="add del mod">
          <ac:chgData name="Simon Prince" userId="fcc015fbc7a3e533" providerId="LiveId" clId="{71C819D6-32DB-7B4B-9E13-62C979A51F06}" dt="2023-07-16T13:27:50.406" v="47" actId="21"/>
          <ac:picMkLst>
            <pc:docMk/>
            <pc:sldMk cId="4272775137" sldId="293"/>
            <ac:picMk id="39" creationId="{77BFC8AA-D70F-9449-7A95-7339559BEBED}"/>
          </ac:picMkLst>
        </pc:picChg>
        <pc:picChg chg="add del mod">
          <ac:chgData name="Simon Prince" userId="fcc015fbc7a3e533" providerId="LiveId" clId="{71C819D6-32DB-7B4B-9E13-62C979A51F06}" dt="2023-07-16T13:27:45.852" v="45" actId="21"/>
          <ac:picMkLst>
            <pc:docMk/>
            <pc:sldMk cId="4272775137" sldId="293"/>
            <ac:picMk id="41" creationId="{2F9847E9-01AC-D1FB-D175-B3B3F389A848}"/>
          </ac:picMkLst>
        </pc:picChg>
        <pc:picChg chg="add del mod">
          <ac:chgData name="Simon Prince" userId="fcc015fbc7a3e533" providerId="LiveId" clId="{71C819D6-32DB-7B4B-9E13-62C979A51F06}" dt="2023-07-16T13:27:41.596" v="43" actId="21"/>
          <ac:picMkLst>
            <pc:docMk/>
            <pc:sldMk cId="4272775137" sldId="293"/>
            <ac:picMk id="43" creationId="{E1681E1F-AEAB-BD7D-801E-CDA773ADED47}"/>
          </ac:picMkLst>
        </pc:picChg>
        <pc:picChg chg="add del mod">
          <ac:chgData name="Simon Prince" userId="fcc015fbc7a3e533" providerId="LiveId" clId="{71C819D6-32DB-7B4B-9E13-62C979A51F06}" dt="2023-07-16T13:27:35.452" v="41" actId="21"/>
          <ac:picMkLst>
            <pc:docMk/>
            <pc:sldMk cId="4272775137" sldId="293"/>
            <ac:picMk id="45" creationId="{4D86947E-F2DA-F95D-A484-AF0E5532A37B}"/>
          </ac:picMkLst>
        </pc:picChg>
      </pc:sldChg>
      <pc:sldChg chg="del">
        <pc:chgData name="Simon Prince" userId="fcc015fbc7a3e533" providerId="LiveId" clId="{71C819D6-32DB-7B4B-9E13-62C979A51F06}" dt="2023-07-16T13:18:56.870" v="19" actId="2696"/>
        <pc:sldMkLst>
          <pc:docMk/>
          <pc:sldMk cId="90839834" sldId="294"/>
        </pc:sldMkLst>
      </pc:sldChg>
      <pc:sldChg chg="addSp modSp add mod">
        <pc:chgData name="Simon Prince" userId="fcc015fbc7a3e533" providerId="LiveId" clId="{71C819D6-32DB-7B4B-9E13-62C979A51F06}" dt="2023-07-16T13:29:44.933" v="92" actId="1076"/>
        <pc:sldMkLst>
          <pc:docMk/>
          <pc:sldMk cId="1384294753" sldId="294"/>
        </pc:sldMkLst>
        <pc:picChg chg="add mod">
          <ac:chgData name="Simon Prince" userId="fcc015fbc7a3e533" providerId="LiveId" clId="{71C819D6-32DB-7B4B-9E13-62C979A51F06}" dt="2023-07-16T13:29:44.933" v="92" actId="1076"/>
          <ac:picMkLst>
            <pc:docMk/>
            <pc:sldMk cId="1384294753" sldId="294"/>
            <ac:picMk id="3" creationId="{F8E06FC2-3237-042D-43C7-B25A68DF0EF6}"/>
          </ac:picMkLst>
        </pc:picChg>
      </pc:sldChg>
      <pc:sldChg chg="addSp modSp add mod">
        <pc:chgData name="Simon Prince" userId="fcc015fbc7a3e533" providerId="LiveId" clId="{71C819D6-32DB-7B4B-9E13-62C979A51F06}" dt="2023-07-16T13:29:55.912" v="96" actId="1076"/>
        <pc:sldMkLst>
          <pc:docMk/>
          <pc:sldMk cId="1728574948" sldId="295"/>
        </pc:sldMkLst>
        <pc:picChg chg="add mod">
          <ac:chgData name="Simon Prince" userId="fcc015fbc7a3e533" providerId="LiveId" clId="{71C819D6-32DB-7B4B-9E13-62C979A51F06}" dt="2023-07-16T13:29:55.912" v="96" actId="1076"/>
          <ac:picMkLst>
            <pc:docMk/>
            <pc:sldMk cId="1728574948" sldId="295"/>
            <ac:picMk id="3" creationId="{96603084-1FF2-B905-7E95-93D5393B06CD}"/>
          </ac:picMkLst>
        </pc:picChg>
      </pc:sldChg>
      <pc:sldChg chg="del">
        <pc:chgData name="Simon Prince" userId="fcc015fbc7a3e533" providerId="LiveId" clId="{71C819D6-32DB-7B4B-9E13-62C979A51F06}" dt="2023-07-16T13:18:56.476" v="18" actId="2696"/>
        <pc:sldMkLst>
          <pc:docMk/>
          <pc:sldMk cId="2242516497" sldId="295"/>
        </pc:sldMkLst>
      </pc:sldChg>
      <pc:sldChg chg="del">
        <pc:chgData name="Simon Prince" userId="fcc015fbc7a3e533" providerId="LiveId" clId="{71C819D6-32DB-7B4B-9E13-62C979A51F06}" dt="2023-07-16T13:18:56.113" v="17" actId="2696"/>
        <pc:sldMkLst>
          <pc:docMk/>
          <pc:sldMk cId="2259316753" sldId="296"/>
        </pc:sldMkLst>
      </pc:sldChg>
      <pc:sldChg chg="addSp modSp add mod">
        <pc:chgData name="Simon Prince" userId="fcc015fbc7a3e533" providerId="LiveId" clId="{71C819D6-32DB-7B4B-9E13-62C979A51F06}" dt="2023-07-16T13:30:06.291" v="99" actId="1076"/>
        <pc:sldMkLst>
          <pc:docMk/>
          <pc:sldMk cId="3457353359" sldId="296"/>
        </pc:sldMkLst>
        <pc:picChg chg="add mod">
          <ac:chgData name="Simon Prince" userId="fcc015fbc7a3e533" providerId="LiveId" clId="{71C819D6-32DB-7B4B-9E13-62C979A51F06}" dt="2023-07-16T13:30:06.291" v="99" actId="1076"/>
          <ac:picMkLst>
            <pc:docMk/>
            <pc:sldMk cId="3457353359" sldId="296"/>
            <ac:picMk id="3" creationId="{1579A952-2127-1C43-3E16-0D48D3A5CE24}"/>
          </ac:picMkLst>
        </pc:picChg>
      </pc:sldChg>
      <pc:sldChg chg="addSp modSp add mod">
        <pc:chgData name="Simon Prince" userId="fcc015fbc7a3e533" providerId="LiveId" clId="{71C819D6-32DB-7B4B-9E13-62C979A51F06}" dt="2023-07-16T13:30:12.037" v="100" actId="1076"/>
        <pc:sldMkLst>
          <pc:docMk/>
          <pc:sldMk cId="604566740" sldId="297"/>
        </pc:sldMkLst>
        <pc:picChg chg="add mod">
          <ac:chgData name="Simon Prince" userId="fcc015fbc7a3e533" providerId="LiveId" clId="{71C819D6-32DB-7B4B-9E13-62C979A51F06}" dt="2023-07-16T13:30:12.037" v="100" actId="1076"/>
          <ac:picMkLst>
            <pc:docMk/>
            <pc:sldMk cId="604566740" sldId="297"/>
            <ac:picMk id="3" creationId="{4E5BB130-D879-5D79-B254-681B09C12CE7}"/>
          </ac:picMkLst>
        </pc:picChg>
      </pc:sldChg>
      <pc:sldChg chg="del">
        <pc:chgData name="Simon Prince" userId="fcc015fbc7a3e533" providerId="LiveId" clId="{71C819D6-32DB-7B4B-9E13-62C979A51F06}" dt="2023-07-16T13:18:53.182" v="9" actId="2696"/>
        <pc:sldMkLst>
          <pc:docMk/>
          <pc:sldMk cId="3742476018" sldId="297"/>
        </pc:sldMkLst>
      </pc:sldChg>
      <pc:sldChg chg="addSp modSp add mod">
        <pc:chgData name="Simon Prince" userId="fcc015fbc7a3e533" providerId="LiveId" clId="{71C819D6-32DB-7B4B-9E13-62C979A51F06}" dt="2023-07-16T13:30:22.482" v="104" actId="1076"/>
        <pc:sldMkLst>
          <pc:docMk/>
          <pc:sldMk cId="1284463487" sldId="298"/>
        </pc:sldMkLst>
        <pc:picChg chg="add mod">
          <ac:chgData name="Simon Prince" userId="fcc015fbc7a3e533" providerId="LiveId" clId="{71C819D6-32DB-7B4B-9E13-62C979A51F06}" dt="2023-07-16T13:30:22.482" v="104" actId="1076"/>
          <ac:picMkLst>
            <pc:docMk/>
            <pc:sldMk cId="1284463487" sldId="298"/>
            <ac:picMk id="3" creationId="{3DCDCEBB-E9A9-7B89-F8DA-8E72CB9D232D}"/>
          </ac:picMkLst>
        </pc:picChg>
      </pc:sldChg>
      <pc:sldChg chg="addSp modSp add mod">
        <pc:chgData name="Simon Prince" userId="fcc015fbc7a3e533" providerId="LiveId" clId="{71C819D6-32DB-7B4B-9E13-62C979A51F06}" dt="2023-07-16T13:30:30.834" v="107" actId="1076"/>
        <pc:sldMkLst>
          <pc:docMk/>
          <pc:sldMk cId="296362948" sldId="299"/>
        </pc:sldMkLst>
        <pc:picChg chg="add mod">
          <ac:chgData name="Simon Prince" userId="fcc015fbc7a3e533" providerId="LiveId" clId="{71C819D6-32DB-7B4B-9E13-62C979A51F06}" dt="2023-07-16T13:30:30.834" v="107" actId="1076"/>
          <ac:picMkLst>
            <pc:docMk/>
            <pc:sldMk cId="296362948" sldId="299"/>
            <ac:picMk id="3" creationId="{398BFCBA-8CE5-C53E-EC7E-B7F0479906D5}"/>
          </ac:picMkLst>
        </pc:picChg>
      </pc:sldChg>
      <pc:sldChg chg="addSp modSp add mod">
        <pc:chgData name="Simon Prince" userId="fcc015fbc7a3e533" providerId="LiveId" clId="{71C819D6-32DB-7B4B-9E13-62C979A51F06}" dt="2023-07-16T13:30:39.501" v="109" actId="1076"/>
        <pc:sldMkLst>
          <pc:docMk/>
          <pc:sldMk cId="392080673" sldId="300"/>
        </pc:sldMkLst>
        <pc:picChg chg="add mod">
          <ac:chgData name="Simon Prince" userId="fcc015fbc7a3e533" providerId="LiveId" clId="{71C819D6-32DB-7B4B-9E13-62C979A51F06}" dt="2023-07-16T13:30:39.501" v="109" actId="1076"/>
          <ac:picMkLst>
            <pc:docMk/>
            <pc:sldMk cId="392080673" sldId="300"/>
            <ac:picMk id="3" creationId="{46AFF790-8014-3076-ADC2-A8D61C221EC7}"/>
          </ac:picMkLst>
        </pc:picChg>
      </pc:sldChg>
      <pc:sldChg chg="addSp modSp add mod">
        <pc:chgData name="Simon Prince" userId="fcc015fbc7a3e533" providerId="LiveId" clId="{71C819D6-32DB-7B4B-9E13-62C979A51F06}" dt="2023-07-16T13:30:50.756" v="113" actId="1076"/>
        <pc:sldMkLst>
          <pc:docMk/>
          <pc:sldMk cId="2849244849" sldId="301"/>
        </pc:sldMkLst>
        <pc:picChg chg="add mod">
          <ac:chgData name="Simon Prince" userId="fcc015fbc7a3e533" providerId="LiveId" clId="{71C819D6-32DB-7B4B-9E13-62C979A51F06}" dt="2023-07-16T13:30:50.756" v="113" actId="1076"/>
          <ac:picMkLst>
            <pc:docMk/>
            <pc:sldMk cId="2849244849" sldId="301"/>
            <ac:picMk id="3" creationId="{817F6339-734D-0D50-798B-8C4446B958F6}"/>
          </ac:picMkLst>
        </pc:picChg>
      </pc:sldChg>
      <pc:sldChg chg="addSp modSp add mod">
        <pc:chgData name="Simon Prince" userId="fcc015fbc7a3e533" providerId="LiveId" clId="{71C819D6-32DB-7B4B-9E13-62C979A51F06}" dt="2023-07-16T13:30:59.048" v="116" actId="1076"/>
        <pc:sldMkLst>
          <pc:docMk/>
          <pc:sldMk cId="268674682" sldId="302"/>
        </pc:sldMkLst>
        <pc:picChg chg="add mod">
          <ac:chgData name="Simon Prince" userId="fcc015fbc7a3e533" providerId="LiveId" clId="{71C819D6-32DB-7B4B-9E13-62C979A51F06}" dt="2023-07-16T13:30:59.048" v="116" actId="1076"/>
          <ac:picMkLst>
            <pc:docMk/>
            <pc:sldMk cId="268674682" sldId="302"/>
            <ac:picMk id="3" creationId="{382D3A2E-9042-4EC2-5C02-96923EDE9417}"/>
          </ac:picMkLst>
        </pc:picChg>
      </pc:sldChg>
      <pc:sldChg chg="addSp modSp add mod">
        <pc:chgData name="Simon Prince" userId="fcc015fbc7a3e533" providerId="LiveId" clId="{71C819D6-32DB-7B4B-9E13-62C979A51F06}" dt="2023-07-16T13:31:09" v="120" actId="1076"/>
        <pc:sldMkLst>
          <pc:docMk/>
          <pc:sldMk cId="3055866157" sldId="303"/>
        </pc:sldMkLst>
        <pc:picChg chg="add mod">
          <ac:chgData name="Simon Prince" userId="fcc015fbc7a3e533" providerId="LiveId" clId="{71C819D6-32DB-7B4B-9E13-62C979A51F06}" dt="2023-07-16T13:31:09" v="120" actId="1076"/>
          <ac:picMkLst>
            <pc:docMk/>
            <pc:sldMk cId="3055866157" sldId="303"/>
            <ac:picMk id="3" creationId="{EDBF184C-2CE9-205F-FE92-8984AEE9565E}"/>
          </ac:picMkLst>
        </pc:picChg>
      </pc:sldChg>
      <pc:sldChg chg="addSp modSp add mod">
        <pc:chgData name="Simon Prince" userId="fcc015fbc7a3e533" providerId="LiveId" clId="{71C819D6-32DB-7B4B-9E13-62C979A51F06}" dt="2023-07-16T13:31:16.601" v="122" actId="1076"/>
        <pc:sldMkLst>
          <pc:docMk/>
          <pc:sldMk cId="408538654" sldId="304"/>
        </pc:sldMkLst>
        <pc:picChg chg="add mod">
          <ac:chgData name="Simon Prince" userId="fcc015fbc7a3e533" providerId="LiveId" clId="{71C819D6-32DB-7B4B-9E13-62C979A51F06}" dt="2023-07-16T13:31:16.601" v="122" actId="1076"/>
          <ac:picMkLst>
            <pc:docMk/>
            <pc:sldMk cId="408538654" sldId="304"/>
            <ac:picMk id="3" creationId="{171B845F-9E49-58BA-9CA8-E8AFF99A9AC9}"/>
          </ac:picMkLst>
        </pc:picChg>
      </pc:sldChg>
      <pc:sldChg chg="del">
        <pc:chgData name="Simon Prince" userId="fcc015fbc7a3e533" providerId="LiveId" clId="{71C819D6-32DB-7B4B-9E13-62C979A51F06}" dt="2023-07-16T13:18:52.138" v="6" actId="2696"/>
        <pc:sldMkLst>
          <pc:docMk/>
          <pc:sldMk cId="1096391576" sldId="304"/>
        </pc:sldMkLst>
      </pc:sldChg>
      <pc:sldChg chg="addSp modSp add mod">
        <pc:chgData name="Simon Prince" userId="fcc015fbc7a3e533" providerId="LiveId" clId="{71C819D6-32DB-7B4B-9E13-62C979A51F06}" dt="2023-07-16T13:31:22.412" v="124" actId="1076"/>
        <pc:sldMkLst>
          <pc:docMk/>
          <pc:sldMk cId="501451291" sldId="305"/>
        </pc:sldMkLst>
        <pc:picChg chg="add mod">
          <ac:chgData name="Simon Prince" userId="fcc015fbc7a3e533" providerId="LiveId" clId="{71C819D6-32DB-7B4B-9E13-62C979A51F06}" dt="2023-07-16T13:31:22.412" v="124" actId="1076"/>
          <ac:picMkLst>
            <pc:docMk/>
            <pc:sldMk cId="501451291" sldId="305"/>
            <ac:picMk id="3" creationId="{5A6D088B-61A9-03AF-703F-C93327BC152A}"/>
          </ac:picMkLst>
        </pc:picChg>
      </pc:sldChg>
      <pc:sldChg chg="del">
        <pc:chgData name="Simon Prince" userId="fcc015fbc7a3e533" providerId="LiveId" clId="{71C819D6-32DB-7B4B-9E13-62C979A51F06}" dt="2023-07-16T13:18:51.188" v="3" actId="2696"/>
        <pc:sldMkLst>
          <pc:docMk/>
          <pc:sldMk cId="966433807" sldId="305"/>
        </pc:sldMkLst>
      </pc:sldChg>
      <pc:sldChg chg="del">
        <pc:chgData name="Simon Prince" userId="fcc015fbc7a3e533" providerId="LiveId" clId="{71C819D6-32DB-7B4B-9E13-62C979A51F06}" dt="2023-07-16T13:18:50.855" v="2" actId="2696"/>
        <pc:sldMkLst>
          <pc:docMk/>
          <pc:sldMk cId="1093159954" sldId="306"/>
        </pc:sldMkLst>
      </pc:sldChg>
      <pc:sldChg chg="addSp modSp add mod">
        <pc:chgData name="Simon Prince" userId="fcc015fbc7a3e533" providerId="LiveId" clId="{71C819D6-32DB-7B4B-9E13-62C979A51F06}" dt="2023-07-16T13:31:30.109" v="126" actId="1076"/>
        <pc:sldMkLst>
          <pc:docMk/>
          <pc:sldMk cId="1975980960" sldId="306"/>
        </pc:sldMkLst>
        <pc:picChg chg="add mod">
          <ac:chgData name="Simon Prince" userId="fcc015fbc7a3e533" providerId="LiveId" clId="{71C819D6-32DB-7B4B-9E13-62C979A51F06}" dt="2023-07-16T13:31:30.109" v="126" actId="1076"/>
          <ac:picMkLst>
            <pc:docMk/>
            <pc:sldMk cId="1975980960" sldId="306"/>
            <ac:picMk id="3" creationId="{DDA64A8F-CAD7-C25F-6904-21B902E3A810}"/>
          </ac:picMkLst>
        </pc:picChg>
      </pc:sldChg>
      <pc:sldChg chg="del">
        <pc:chgData name="Simon Prince" userId="fcc015fbc7a3e533" providerId="LiveId" clId="{71C819D6-32DB-7B4B-9E13-62C979A51F06}" dt="2023-07-16T13:18:51.776" v="5" actId="2696"/>
        <pc:sldMkLst>
          <pc:docMk/>
          <pc:sldMk cId="1081698505" sldId="307"/>
        </pc:sldMkLst>
      </pc:sldChg>
      <pc:sldChg chg="addSp modSp add mod">
        <pc:chgData name="Simon Prince" userId="fcc015fbc7a3e533" providerId="LiveId" clId="{71C819D6-32DB-7B4B-9E13-62C979A51F06}" dt="2023-07-16T13:31:37.156" v="128" actId="1076"/>
        <pc:sldMkLst>
          <pc:docMk/>
          <pc:sldMk cId="3116169392" sldId="307"/>
        </pc:sldMkLst>
        <pc:picChg chg="add mod">
          <ac:chgData name="Simon Prince" userId="fcc015fbc7a3e533" providerId="LiveId" clId="{71C819D6-32DB-7B4B-9E13-62C979A51F06}" dt="2023-07-16T13:31:37.156" v="128" actId="1076"/>
          <ac:picMkLst>
            <pc:docMk/>
            <pc:sldMk cId="3116169392" sldId="307"/>
            <ac:picMk id="3" creationId="{775D51C8-7773-C550-9119-F1CE00199B68}"/>
          </ac:picMkLst>
        </pc:picChg>
      </pc:sldChg>
      <pc:sldChg chg="del">
        <pc:chgData name="Simon Prince" userId="fcc015fbc7a3e533" providerId="LiveId" clId="{71C819D6-32DB-7B4B-9E13-62C979A51F06}" dt="2023-07-16T13:18:51.374" v="4" actId="2696"/>
        <pc:sldMkLst>
          <pc:docMk/>
          <pc:sldMk cId="2437954075" sldId="308"/>
        </pc:sldMkLst>
      </pc:sldChg>
      <pc:sldChg chg="addSp modSp add mod">
        <pc:chgData name="Simon Prince" userId="fcc015fbc7a3e533" providerId="LiveId" clId="{71C819D6-32DB-7B4B-9E13-62C979A51F06}" dt="2023-07-16T13:31:45.142" v="130" actId="1076"/>
        <pc:sldMkLst>
          <pc:docMk/>
          <pc:sldMk cId="3556309804" sldId="308"/>
        </pc:sldMkLst>
        <pc:picChg chg="add mod">
          <ac:chgData name="Simon Prince" userId="fcc015fbc7a3e533" providerId="LiveId" clId="{71C819D6-32DB-7B4B-9E13-62C979A51F06}" dt="2023-07-16T13:31:45.142" v="130" actId="1076"/>
          <ac:picMkLst>
            <pc:docMk/>
            <pc:sldMk cId="3556309804" sldId="308"/>
            <ac:picMk id="3" creationId="{2526B3F6-5AF0-F804-F51E-B82786E6E33B}"/>
          </ac:picMkLst>
        </pc:picChg>
      </pc:sldChg>
      <pc:sldChg chg="addSp modSp add mod">
        <pc:chgData name="Simon Prince" userId="fcc015fbc7a3e533" providerId="LiveId" clId="{71C819D6-32DB-7B4B-9E13-62C979A51F06}" dt="2023-07-16T13:31:52.706" v="132" actId="1076"/>
        <pc:sldMkLst>
          <pc:docMk/>
          <pc:sldMk cId="2379994436" sldId="309"/>
        </pc:sldMkLst>
        <pc:picChg chg="add mod">
          <ac:chgData name="Simon Prince" userId="fcc015fbc7a3e533" providerId="LiveId" clId="{71C819D6-32DB-7B4B-9E13-62C979A51F06}" dt="2023-07-16T13:31:52.706" v="132" actId="1076"/>
          <ac:picMkLst>
            <pc:docMk/>
            <pc:sldMk cId="2379994436" sldId="309"/>
            <ac:picMk id="3" creationId="{A3D9D3E9-0E78-3128-ED86-CCD723DCDB49}"/>
          </ac:picMkLst>
        </pc:picChg>
      </pc:sldChg>
      <pc:sldChg chg="addSp modSp add mod">
        <pc:chgData name="Simon Prince" userId="fcc015fbc7a3e533" providerId="LiveId" clId="{71C819D6-32DB-7B4B-9E13-62C979A51F06}" dt="2023-07-16T13:32:09.589" v="135" actId="1076"/>
        <pc:sldMkLst>
          <pc:docMk/>
          <pc:sldMk cId="4128882725" sldId="310"/>
        </pc:sldMkLst>
        <pc:picChg chg="add mod">
          <ac:chgData name="Simon Prince" userId="fcc015fbc7a3e533" providerId="LiveId" clId="{71C819D6-32DB-7B4B-9E13-62C979A51F06}" dt="2023-07-16T13:32:09.589" v="135" actId="1076"/>
          <ac:picMkLst>
            <pc:docMk/>
            <pc:sldMk cId="4128882725" sldId="310"/>
            <ac:picMk id="3" creationId="{505BCDCA-FA8A-CE43-B854-5D6DCC59924A}"/>
          </ac:picMkLst>
        </pc:picChg>
      </pc:sldChg>
      <pc:sldChg chg="addSp modSp add mod">
        <pc:chgData name="Simon Prince" userId="fcc015fbc7a3e533" providerId="LiveId" clId="{71C819D6-32DB-7B4B-9E13-62C979A51F06}" dt="2023-07-16T13:32:17.489" v="138" actId="1076"/>
        <pc:sldMkLst>
          <pc:docMk/>
          <pc:sldMk cId="1175361512" sldId="311"/>
        </pc:sldMkLst>
        <pc:picChg chg="add mod">
          <ac:chgData name="Simon Prince" userId="fcc015fbc7a3e533" providerId="LiveId" clId="{71C819D6-32DB-7B4B-9E13-62C979A51F06}" dt="2023-07-16T13:32:17.489" v="138" actId="1076"/>
          <ac:picMkLst>
            <pc:docMk/>
            <pc:sldMk cId="1175361512" sldId="311"/>
            <ac:picMk id="3" creationId="{E0DFDAD9-2319-7B05-C3DB-BE6154C3581E}"/>
          </ac:picMkLst>
        </pc:picChg>
      </pc:sldChg>
      <pc:sldChg chg="addSp modSp add mod">
        <pc:chgData name="Simon Prince" userId="fcc015fbc7a3e533" providerId="LiveId" clId="{71C819D6-32DB-7B4B-9E13-62C979A51F06}" dt="2023-07-16T13:32:23.846" v="140" actId="1076"/>
        <pc:sldMkLst>
          <pc:docMk/>
          <pc:sldMk cId="439355534" sldId="312"/>
        </pc:sldMkLst>
        <pc:picChg chg="add mod">
          <ac:chgData name="Simon Prince" userId="fcc015fbc7a3e533" providerId="LiveId" clId="{71C819D6-32DB-7B4B-9E13-62C979A51F06}" dt="2023-07-16T13:32:23.846" v="140" actId="1076"/>
          <ac:picMkLst>
            <pc:docMk/>
            <pc:sldMk cId="439355534" sldId="312"/>
            <ac:picMk id="3" creationId="{5D49154A-2613-C820-88D6-60688BD1CD78}"/>
          </ac:picMkLst>
        </pc:picChg>
      </pc:sldChg>
      <pc:sldChg chg="del">
        <pc:chgData name="Simon Prince" userId="fcc015fbc7a3e533" providerId="LiveId" clId="{71C819D6-32DB-7B4B-9E13-62C979A51F06}" dt="2023-07-16T13:18:54.964" v="14" actId="2696"/>
        <pc:sldMkLst>
          <pc:docMk/>
          <pc:sldMk cId="1556589913" sldId="313"/>
        </pc:sldMkLst>
      </pc:sldChg>
      <pc:sldChg chg="addSp modSp add mod">
        <pc:chgData name="Simon Prince" userId="fcc015fbc7a3e533" providerId="LiveId" clId="{71C819D6-32DB-7B4B-9E13-62C979A51F06}" dt="2023-07-16T13:32:31.628" v="142" actId="1076"/>
        <pc:sldMkLst>
          <pc:docMk/>
          <pc:sldMk cId="3262298937" sldId="313"/>
        </pc:sldMkLst>
        <pc:picChg chg="add mod">
          <ac:chgData name="Simon Prince" userId="fcc015fbc7a3e533" providerId="LiveId" clId="{71C819D6-32DB-7B4B-9E13-62C979A51F06}" dt="2023-07-16T13:32:31.628" v="142" actId="1076"/>
          <ac:picMkLst>
            <pc:docMk/>
            <pc:sldMk cId="3262298937" sldId="313"/>
            <ac:picMk id="3" creationId="{423745C8-66EA-1871-64D5-8D2B10BE1151}"/>
          </ac:picMkLst>
        </pc:picChg>
      </pc:sldChg>
      <pc:sldChg chg="add del">
        <pc:chgData name="Simon Prince" userId="fcc015fbc7a3e533" providerId="LiveId" clId="{71C819D6-32DB-7B4B-9E13-62C979A51F06}" dt="2023-07-16T13:29:33.852" v="90" actId="2696"/>
        <pc:sldMkLst>
          <pc:docMk/>
          <pc:sldMk cId="2250297400" sldId="314"/>
        </pc:sldMkLst>
      </pc:sldChg>
      <pc:sldChg chg="del">
        <pc:chgData name="Simon Prince" userId="fcc015fbc7a3e533" providerId="LiveId" clId="{71C819D6-32DB-7B4B-9E13-62C979A51F06}" dt="2023-07-16T13:18:52.468" v="7" actId="2696"/>
        <pc:sldMkLst>
          <pc:docMk/>
          <pc:sldMk cId="3555198123" sldId="314"/>
        </pc:sldMkLst>
      </pc:sldChg>
      <pc:sldChg chg="del">
        <pc:chgData name="Simon Prince" userId="fcc015fbc7a3e533" providerId="LiveId" clId="{71C819D6-32DB-7B4B-9E13-62C979A51F06}" dt="2023-07-16T13:18:54.232" v="12" actId="2696"/>
        <pc:sldMkLst>
          <pc:docMk/>
          <pc:sldMk cId="2521386511" sldId="315"/>
        </pc:sldMkLst>
      </pc:sldChg>
      <pc:sldChg chg="add del">
        <pc:chgData name="Simon Prince" userId="fcc015fbc7a3e533" providerId="LiveId" clId="{71C819D6-32DB-7B4B-9E13-62C979A51F06}" dt="2023-07-16T13:29:34.606" v="91" actId="2696"/>
        <pc:sldMkLst>
          <pc:docMk/>
          <pc:sldMk cId="3648662692" sldId="315"/>
        </pc:sldMkLst>
      </pc:sldChg>
      <pc:sldChg chg="del">
        <pc:chgData name="Simon Prince" userId="fcc015fbc7a3e533" providerId="LiveId" clId="{71C819D6-32DB-7B4B-9E13-62C979A51F06}" dt="2023-07-16T13:18:52.762" v="8" actId="2696"/>
        <pc:sldMkLst>
          <pc:docMk/>
          <pc:sldMk cId="2663496700" sldId="316"/>
        </pc:sldMkLst>
      </pc:sldChg>
      <pc:sldChg chg="del">
        <pc:chgData name="Simon Prince" userId="fcc015fbc7a3e533" providerId="LiveId" clId="{71C819D6-32DB-7B4B-9E13-62C979A51F06}" dt="2023-07-16T13:18:53.859" v="11" actId="2696"/>
        <pc:sldMkLst>
          <pc:docMk/>
          <pc:sldMk cId="371143627" sldId="317"/>
        </pc:sldMkLst>
      </pc:sldChg>
      <pc:sldChg chg="del">
        <pc:chgData name="Simon Prince" userId="fcc015fbc7a3e533" providerId="LiveId" clId="{71C819D6-32DB-7B4B-9E13-62C979A51F06}" dt="2023-07-16T13:18:55.709" v="16" actId="2696"/>
        <pc:sldMkLst>
          <pc:docMk/>
          <pc:sldMk cId="1155929679" sldId="318"/>
        </pc:sldMkLst>
      </pc:sldChg>
      <pc:sldChg chg="del">
        <pc:chgData name="Simon Prince" userId="fcc015fbc7a3e533" providerId="LiveId" clId="{71C819D6-32DB-7B4B-9E13-62C979A51F06}" dt="2023-07-16T13:18:53.543" v="10" actId="2696"/>
        <pc:sldMkLst>
          <pc:docMk/>
          <pc:sldMk cId="1876399158" sldId="319"/>
        </pc:sldMkLst>
      </pc:sldChg>
      <pc:sldChg chg="del">
        <pc:chgData name="Simon Prince" userId="fcc015fbc7a3e533" providerId="LiveId" clId="{71C819D6-32DB-7B4B-9E13-62C979A51F06}" dt="2023-07-16T13:18:58.277" v="22" actId="2696"/>
        <pc:sldMkLst>
          <pc:docMk/>
          <pc:sldMk cId="538482648" sldId="320"/>
        </pc:sldMkLst>
      </pc:sldChg>
      <pc:sldChg chg="del">
        <pc:chgData name="Simon Prince" userId="fcc015fbc7a3e533" providerId="LiveId" clId="{71C819D6-32DB-7B4B-9E13-62C979A51F06}" dt="2023-07-16T13:18:55.382" v="15" actId="2696"/>
        <pc:sldMkLst>
          <pc:docMk/>
          <pc:sldMk cId="1646606413" sldId="321"/>
        </pc:sldMkLst>
      </pc:sldChg>
      <pc:sldChg chg="del">
        <pc:chgData name="Simon Prince" userId="fcc015fbc7a3e533" providerId="LiveId" clId="{71C819D6-32DB-7B4B-9E13-62C979A51F06}" dt="2023-07-16T13:18:57.310" v="20" actId="2696"/>
        <pc:sldMkLst>
          <pc:docMk/>
          <pc:sldMk cId="3339702357" sldId="322"/>
        </pc:sldMkLst>
      </pc:sldChg>
      <pc:sldChg chg="del">
        <pc:chgData name="Simon Prince" userId="fcc015fbc7a3e533" providerId="LiveId" clId="{71C819D6-32DB-7B4B-9E13-62C979A51F06}" dt="2023-07-16T13:18:54.595" v="13" actId="2696"/>
        <pc:sldMkLst>
          <pc:docMk/>
          <pc:sldMk cId="2299558660" sldId="323"/>
        </pc:sldMkLst>
      </pc:sldChg>
      <pc:sldChg chg="del">
        <pc:chgData name="Simon Prince" userId="fcc015fbc7a3e533" providerId="LiveId" clId="{71C819D6-32DB-7B4B-9E13-62C979A51F06}" dt="2023-07-16T13:18:57.703" v="21" actId="2696"/>
        <pc:sldMkLst>
          <pc:docMk/>
          <pc:sldMk cId="2295365613" sldId="324"/>
        </pc:sldMkLst>
      </pc:sldChg>
    </pc:docChg>
  </pc:docChgLst>
  <pc:docChgLst>
    <pc:chgData name="Simon Prince" userId="fcc015fbc7a3e533" providerId="LiveId" clId="{526467F1-473B-4797-8FDD-F4631740B9BA}"/>
    <pc:docChg chg="undo custSel addSld delSld modSld sldOrd">
      <pc:chgData name="Simon Prince" userId="fcc015fbc7a3e533" providerId="LiveId" clId="{526467F1-473B-4797-8FDD-F4631740B9BA}" dt="2022-08-01T13:10:42.064" v="99"/>
      <pc:docMkLst>
        <pc:docMk/>
      </pc:docMkLst>
      <pc:sldChg chg="addSp delSp modSp mod">
        <pc:chgData name="Simon Prince" userId="fcc015fbc7a3e533" providerId="LiveId" clId="{526467F1-473B-4797-8FDD-F4631740B9BA}" dt="2022-08-01T13:01:35.737" v="69" actId="21"/>
        <pc:sldMkLst>
          <pc:docMk/>
          <pc:sldMk cId="876106008" sldId="256"/>
        </pc:sldMkLst>
        <pc:spChg chg="mod">
          <ac:chgData name="Simon Prince" userId="fcc015fbc7a3e533" providerId="LiveId" clId="{526467F1-473B-4797-8FDD-F4631740B9BA}" dt="2022-08-01T12:56:19.153" v="15" actId="20577"/>
          <ac:spMkLst>
            <pc:docMk/>
            <pc:sldMk cId="876106008" sldId="256"/>
            <ac:spMk id="3" creationId="{59CAAE44-D49D-434D-AD0A-3789FE33C447}"/>
          </ac:spMkLst>
        </pc:spChg>
        <pc:picChg chg="add del mod">
          <ac:chgData name="Simon Prince" userId="fcc015fbc7a3e533" providerId="LiveId" clId="{526467F1-473B-4797-8FDD-F4631740B9BA}" dt="2022-08-01T13:01:35.737" v="69" actId="21"/>
          <ac:picMkLst>
            <pc:docMk/>
            <pc:sldMk cId="876106008" sldId="256"/>
            <ac:picMk id="6" creationId="{881143CA-F43F-0E72-801F-72C5124B0E87}"/>
          </ac:picMkLst>
        </pc:picChg>
      </pc:sldChg>
      <pc:sldChg chg="del">
        <pc:chgData name="Simon Prince" userId="fcc015fbc7a3e533" providerId="LiveId" clId="{526467F1-473B-4797-8FDD-F4631740B9BA}" dt="2022-08-01T12:56:29.766" v="24" actId="47"/>
        <pc:sldMkLst>
          <pc:docMk/>
          <pc:sldMk cId="1471131968" sldId="282"/>
        </pc:sldMkLst>
      </pc:sldChg>
      <pc:sldChg chg="del">
        <pc:chgData name="Simon Prince" userId="fcc015fbc7a3e533" providerId="LiveId" clId="{526467F1-473B-4797-8FDD-F4631740B9BA}" dt="2022-08-01T12:56:28.783" v="22" actId="47"/>
        <pc:sldMkLst>
          <pc:docMk/>
          <pc:sldMk cId="4059680028" sldId="283"/>
        </pc:sldMkLst>
      </pc:sldChg>
      <pc:sldChg chg="del">
        <pc:chgData name="Simon Prince" userId="fcc015fbc7a3e533" providerId="LiveId" clId="{526467F1-473B-4797-8FDD-F4631740B9BA}" dt="2022-08-01T12:56:29.439" v="23" actId="47"/>
        <pc:sldMkLst>
          <pc:docMk/>
          <pc:sldMk cId="4099099491" sldId="284"/>
        </pc:sldMkLst>
      </pc:sldChg>
      <pc:sldChg chg="del">
        <pc:chgData name="Simon Prince" userId="fcc015fbc7a3e533" providerId="LiveId" clId="{526467F1-473B-4797-8FDD-F4631740B9BA}" dt="2022-08-01T12:56:27.598" v="18" actId="47"/>
        <pc:sldMkLst>
          <pc:docMk/>
          <pc:sldMk cId="1767198392" sldId="285"/>
        </pc:sldMkLst>
      </pc:sldChg>
      <pc:sldChg chg="del">
        <pc:chgData name="Simon Prince" userId="fcc015fbc7a3e533" providerId="LiveId" clId="{526467F1-473B-4797-8FDD-F4631740B9BA}" dt="2022-08-01T12:56:30.207" v="25" actId="47"/>
        <pc:sldMkLst>
          <pc:docMk/>
          <pc:sldMk cId="1449235230" sldId="286"/>
        </pc:sldMkLst>
      </pc:sldChg>
      <pc:sldChg chg="delSp del mod">
        <pc:chgData name="Simon Prince" userId="fcc015fbc7a3e533" providerId="LiveId" clId="{526467F1-473B-4797-8FDD-F4631740B9BA}" dt="2022-08-01T13:00:35.385" v="66" actId="47"/>
        <pc:sldMkLst>
          <pc:docMk/>
          <pc:sldMk cId="1693531478" sldId="287"/>
        </pc:sldMkLst>
        <pc:picChg chg="del">
          <ac:chgData name="Simon Prince" userId="fcc015fbc7a3e533" providerId="LiveId" clId="{526467F1-473B-4797-8FDD-F4631740B9BA}" dt="2022-08-01T12:56:24.779" v="16" actId="478"/>
          <ac:picMkLst>
            <pc:docMk/>
            <pc:sldMk cId="1693531478" sldId="287"/>
            <ac:picMk id="4" creationId="{4CDB177B-A812-D7B6-4044-E37FEFE5EC92}"/>
          </ac:picMkLst>
        </pc:picChg>
      </pc:sldChg>
      <pc:sldChg chg="addSp modSp add del mod">
        <pc:chgData name="Simon Prince" userId="fcc015fbc7a3e533" providerId="LiveId" clId="{526467F1-473B-4797-8FDD-F4631740B9BA}" dt="2022-08-01T13:01:52.272" v="73" actId="14100"/>
        <pc:sldMkLst>
          <pc:docMk/>
          <pc:sldMk cId="748200433" sldId="288"/>
        </pc:sldMkLst>
        <pc:picChg chg="add mod">
          <ac:chgData name="Simon Prince" userId="fcc015fbc7a3e533" providerId="LiveId" clId="{526467F1-473B-4797-8FDD-F4631740B9BA}" dt="2022-08-01T13:01:52.272" v="73" actId="14100"/>
          <ac:picMkLst>
            <pc:docMk/>
            <pc:sldMk cId="748200433" sldId="288"/>
            <ac:picMk id="4" creationId="{478508AB-3BBB-3848-11DE-F13ECAFCAD8D}"/>
          </ac:picMkLst>
        </pc:picChg>
      </pc:sldChg>
      <pc:sldChg chg="del">
        <pc:chgData name="Simon Prince" userId="fcc015fbc7a3e533" providerId="LiveId" clId="{526467F1-473B-4797-8FDD-F4631740B9BA}" dt="2022-08-01T12:56:27.245" v="17" actId="47"/>
        <pc:sldMkLst>
          <pc:docMk/>
          <pc:sldMk cId="1304953567" sldId="288"/>
        </pc:sldMkLst>
      </pc:sldChg>
      <pc:sldChg chg="del">
        <pc:chgData name="Simon Prince" userId="fcc015fbc7a3e533" providerId="LiveId" clId="{526467F1-473B-4797-8FDD-F4631740B9BA}" dt="2022-08-01T12:56:28.010" v="19" actId="47"/>
        <pc:sldMkLst>
          <pc:docMk/>
          <pc:sldMk cId="1003988422" sldId="289"/>
        </pc:sldMkLst>
      </pc:sldChg>
      <pc:sldChg chg="addSp add mod ord">
        <pc:chgData name="Simon Prince" userId="fcc015fbc7a3e533" providerId="LiveId" clId="{526467F1-473B-4797-8FDD-F4631740B9BA}" dt="2022-08-01T13:10:26.034" v="95"/>
        <pc:sldMkLst>
          <pc:docMk/>
          <pc:sldMk cId="1023247059" sldId="289"/>
        </pc:sldMkLst>
        <pc:picChg chg="add">
          <ac:chgData name="Simon Prince" userId="fcc015fbc7a3e533" providerId="LiveId" clId="{526467F1-473B-4797-8FDD-F4631740B9BA}" dt="2022-08-01T13:00:14.288" v="63" actId="22"/>
          <ac:picMkLst>
            <pc:docMk/>
            <pc:sldMk cId="1023247059" sldId="289"/>
            <ac:picMk id="4" creationId="{2CDDE726-409A-2DC0-C2AA-6530FE4475F3}"/>
          </ac:picMkLst>
        </pc:picChg>
      </pc:sldChg>
      <pc:sldChg chg="del">
        <pc:chgData name="Simon Prince" userId="fcc015fbc7a3e533" providerId="LiveId" clId="{526467F1-473B-4797-8FDD-F4631740B9BA}" dt="2022-08-01T12:56:28.380" v="20" actId="47"/>
        <pc:sldMkLst>
          <pc:docMk/>
          <pc:sldMk cId="989705346" sldId="290"/>
        </pc:sldMkLst>
      </pc:sldChg>
      <pc:sldChg chg="addSp modSp add mod">
        <pc:chgData name="Simon Prince" userId="fcc015fbc7a3e533" providerId="LiveId" clId="{526467F1-473B-4797-8FDD-F4631740B9BA}" dt="2022-08-01T12:59:55.999" v="62" actId="14100"/>
        <pc:sldMkLst>
          <pc:docMk/>
          <pc:sldMk cId="1897675950" sldId="290"/>
        </pc:sldMkLst>
        <pc:picChg chg="add mod">
          <ac:chgData name="Simon Prince" userId="fcc015fbc7a3e533" providerId="LiveId" clId="{526467F1-473B-4797-8FDD-F4631740B9BA}" dt="2022-08-01T12:59:55.999" v="62" actId="14100"/>
          <ac:picMkLst>
            <pc:docMk/>
            <pc:sldMk cId="1897675950" sldId="290"/>
            <ac:picMk id="4" creationId="{1E811FA8-EA16-CEB2-A34B-3580802CE160}"/>
          </ac:picMkLst>
        </pc:picChg>
      </pc:sldChg>
      <pc:sldChg chg="del">
        <pc:chgData name="Simon Prince" userId="fcc015fbc7a3e533" providerId="LiveId" clId="{526467F1-473B-4797-8FDD-F4631740B9BA}" dt="2022-08-01T12:56:30.514" v="26" actId="47"/>
        <pc:sldMkLst>
          <pc:docMk/>
          <pc:sldMk cId="696199355" sldId="291"/>
        </pc:sldMkLst>
      </pc:sldChg>
      <pc:sldChg chg="addSp add mod ord">
        <pc:chgData name="Simon Prince" userId="fcc015fbc7a3e533" providerId="LiveId" clId="{526467F1-473B-4797-8FDD-F4631740B9BA}" dt="2022-08-01T13:09:55.456" v="85"/>
        <pc:sldMkLst>
          <pc:docMk/>
          <pc:sldMk cId="2390828390" sldId="291"/>
        </pc:sldMkLst>
        <pc:picChg chg="add">
          <ac:chgData name="Simon Prince" userId="fcc015fbc7a3e533" providerId="LiveId" clId="{526467F1-473B-4797-8FDD-F4631740B9BA}" dt="2022-08-01T12:59:35.075" v="60" actId="22"/>
          <ac:picMkLst>
            <pc:docMk/>
            <pc:sldMk cId="2390828390" sldId="291"/>
            <ac:picMk id="4" creationId="{A05107D3-7FF4-FFEA-85CF-583F659E8573}"/>
          </ac:picMkLst>
        </pc:picChg>
      </pc:sldChg>
      <pc:sldChg chg="addSp add mod ord">
        <pc:chgData name="Simon Prince" userId="fcc015fbc7a3e533" providerId="LiveId" clId="{526467F1-473B-4797-8FDD-F4631740B9BA}" dt="2022-08-01T13:03:56.186" v="79"/>
        <pc:sldMkLst>
          <pc:docMk/>
          <pc:sldMk cId="462536785" sldId="292"/>
        </pc:sldMkLst>
        <pc:picChg chg="add">
          <ac:chgData name="Simon Prince" userId="fcc015fbc7a3e533" providerId="LiveId" clId="{526467F1-473B-4797-8FDD-F4631740B9BA}" dt="2022-08-01T12:59:20.636" v="59" actId="22"/>
          <ac:picMkLst>
            <pc:docMk/>
            <pc:sldMk cId="462536785" sldId="292"/>
            <ac:picMk id="4" creationId="{488B2E02-7B3F-FF3B-A164-059C42AB5173}"/>
          </ac:picMkLst>
        </pc:picChg>
      </pc:sldChg>
      <pc:sldChg chg="del">
        <pc:chgData name="Simon Prince" userId="fcc015fbc7a3e533" providerId="LiveId" clId="{526467F1-473B-4797-8FDD-F4631740B9BA}" dt="2022-08-01T12:56:30.937" v="27" actId="47"/>
        <pc:sldMkLst>
          <pc:docMk/>
          <pc:sldMk cId="2010595682" sldId="292"/>
        </pc:sldMkLst>
      </pc:sldChg>
      <pc:sldChg chg="del">
        <pc:chgData name="Simon Prince" userId="fcc015fbc7a3e533" providerId="LiveId" clId="{526467F1-473B-4797-8FDD-F4631740B9BA}" dt="2022-08-01T12:56:28.629" v="21" actId="47"/>
        <pc:sldMkLst>
          <pc:docMk/>
          <pc:sldMk cId="696724680" sldId="293"/>
        </pc:sldMkLst>
      </pc:sldChg>
      <pc:sldChg chg="addSp add mod ord">
        <pc:chgData name="Simon Prince" userId="fcc015fbc7a3e533" providerId="LiveId" clId="{526467F1-473B-4797-8FDD-F4631740B9BA}" dt="2022-08-01T13:03:37.624" v="75"/>
        <pc:sldMkLst>
          <pc:docMk/>
          <pc:sldMk cId="4272775137" sldId="293"/>
        </pc:sldMkLst>
        <pc:picChg chg="add">
          <ac:chgData name="Simon Prince" userId="fcc015fbc7a3e533" providerId="LiveId" clId="{526467F1-473B-4797-8FDD-F4631740B9BA}" dt="2022-08-01T12:59:06.535" v="58" actId="22"/>
          <ac:picMkLst>
            <pc:docMk/>
            <pc:sldMk cId="4272775137" sldId="293"/>
            <ac:picMk id="4" creationId="{B6A28283-2857-8445-E1CC-F84E1FE2D182}"/>
          </ac:picMkLst>
        </pc:picChg>
      </pc:sldChg>
      <pc:sldChg chg="addSp modSp add mod ord">
        <pc:chgData name="Simon Prince" userId="fcc015fbc7a3e533" providerId="LiveId" clId="{526467F1-473B-4797-8FDD-F4631740B9BA}" dt="2022-08-01T13:03:49.099" v="77"/>
        <pc:sldMkLst>
          <pc:docMk/>
          <pc:sldMk cId="579600288" sldId="294"/>
        </pc:sldMkLst>
        <pc:picChg chg="add mod">
          <ac:chgData name="Simon Prince" userId="fcc015fbc7a3e533" providerId="LiveId" clId="{526467F1-473B-4797-8FDD-F4631740B9BA}" dt="2022-08-01T12:58:52.453" v="57" actId="14100"/>
          <ac:picMkLst>
            <pc:docMk/>
            <pc:sldMk cId="579600288" sldId="294"/>
            <ac:picMk id="4" creationId="{37EA892A-D210-EB27-2599-88DC63FD982F}"/>
          </ac:picMkLst>
        </pc:picChg>
      </pc:sldChg>
      <pc:sldChg chg="del">
        <pc:chgData name="Simon Prince" userId="fcc015fbc7a3e533" providerId="LiveId" clId="{526467F1-473B-4797-8FDD-F4631740B9BA}" dt="2022-08-01T12:56:31.477" v="28" actId="47"/>
        <pc:sldMkLst>
          <pc:docMk/>
          <pc:sldMk cId="2513529656" sldId="294"/>
        </pc:sldMkLst>
      </pc:sldChg>
      <pc:sldChg chg="addSp modSp add mod ord">
        <pc:chgData name="Simon Prince" userId="fcc015fbc7a3e533" providerId="LiveId" clId="{526467F1-473B-4797-8FDD-F4631740B9BA}" dt="2022-08-01T13:10:14.903" v="89"/>
        <pc:sldMkLst>
          <pc:docMk/>
          <pc:sldMk cId="630173902" sldId="295"/>
        </pc:sldMkLst>
        <pc:picChg chg="add mod">
          <ac:chgData name="Simon Prince" userId="fcc015fbc7a3e533" providerId="LiveId" clId="{526467F1-473B-4797-8FDD-F4631740B9BA}" dt="2022-08-01T12:58:25.495" v="55" actId="14100"/>
          <ac:picMkLst>
            <pc:docMk/>
            <pc:sldMk cId="630173902" sldId="295"/>
            <ac:picMk id="4" creationId="{3C843C12-0B38-1C42-59CD-E9D7FF4EBF36}"/>
          </ac:picMkLst>
        </pc:picChg>
      </pc:sldChg>
      <pc:sldChg chg="addSp modSp add mod ord">
        <pc:chgData name="Simon Prince" userId="fcc015fbc7a3e533" providerId="LiveId" clId="{526467F1-473B-4797-8FDD-F4631740B9BA}" dt="2022-08-01T13:10:06.941" v="87"/>
        <pc:sldMkLst>
          <pc:docMk/>
          <pc:sldMk cId="3612575893" sldId="296"/>
        </pc:sldMkLst>
        <pc:picChg chg="add mod">
          <ac:chgData name="Simon Prince" userId="fcc015fbc7a3e533" providerId="LiveId" clId="{526467F1-473B-4797-8FDD-F4631740B9BA}" dt="2022-08-01T12:58:03.893" v="53" actId="14100"/>
          <ac:picMkLst>
            <pc:docMk/>
            <pc:sldMk cId="3612575893" sldId="296"/>
            <ac:picMk id="4" creationId="{7ED68483-2E5C-503E-3248-3144057D8C2A}"/>
          </ac:picMkLst>
        </pc:picChg>
      </pc:sldChg>
      <pc:sldChg chg="addSp modSp add mod ord">
        <pc:chgData name="Simon Prince" userId="fcc015fbc7a3e533" providerId="LiveId" clId="{526467F1-473B-4797-8FDD-F4631740B9BA}" dt="2022-08-01T13:10:19.074" v="91"/>
        <pc:sldMkLst>
          <pc:docMk/>
          <pc:sldMk cId="47372027" sldId="297"/>
        </pc:sldMkLst>
        <pc:picChg chg="add mod">
          <ac:chgData name="Simon Prince" userId="fcc015fbc7a3e533" providerId="LiveId" clId="{526467F1-473B-4797-8FDD-F4631740B9BA}" dt="2022-08-01T12:57:48.472" v="51" actId="14100"/>
          <ac:picMkLst>
            <pc:docMk/>
            <pc:sldMk cId="47372027" sldId="297"/>
            <ac:picMk id="4" creationId="{7E45C211-E3F0-60D0-4867-108C3B429BFC}"/>
          </ac:picMkLst>
        </pc:picChg>
      </pc:sldChg>
      <pc:sldChg chg="addSp add mod ord">
        <pc:chgData name="Simon Prince" userId="fcc015fbc7a3e533" providerId="LiveId" clId="{526467F1-473B-4797-8FDD-F4631740B9BA}" dt="2022-08-01T13:10:21.247" v="93"/>
        <pc:sldMkLst>
          <pc:docMk/>
          <pc:sldMk cId="3586272698" sldId="298"/>
        </pc:sldMkLst>
        <pc:picChg chg="add">
          <ac:chgData name="Simon Prince" userId="fcc015fbc7a3e533" providerId="LiveId" clId="{526467F1-473B-4797-8FDD-F4631740B9BA}" dt="2022-08-01T12:57:33.755" v="49" actId="22"/>
          <ac:picMkLst>
            <pc:docMk/>
            <pc:sldMk cId="3586272698" sldId="298"/>
            <ac:picMk id="4" creationId="{A479862D-7381-4C67-CACD-DE910DEF8899}"/>
          </ac:picMkLst>
        </pc:picChg>
      </pc:sldChg>
      <pc:sldChg chg="addSp delSp modSp add mod ord">
        <pc:chgData name="Simon Prince" userId="fcc015fbc7a3e533" providerId="LiveId" clId="{526467F1-473B-4797-8FDD-F4631740B9BA}" dt="2022-08-01T13:10:33.628" v="97"/>
        <pc:sldMkLst>
          <pc:docMk/>
          <pc:sldMk cId="2015797172" sldId="299"/>
        </pc:sldMkLst>
        <pc:picChg chg="add mod">
          <ac:chgData name="Simon Prince" userId="fcc015fbc7a3e533" providerId="LiveId" clId="{526467F1-473B-4797-8FDD-F4631740B9BA}" dt="2022-08-01T12:57:17.426" v="46" actId="1076"/>
          <ac:picMkLst>
            <pc:docMk/>
            <pc:sldMk cId="2015797172" sldId="299"/>
            <ac:picMk id="4" creationId="{4372E4A7-A968-2D37-EBE9-60EDE37170B8}"/>
          </ac:picMkLst>
        </pc:picChg>
        <pc:picChg chg="add del">
          <ac:chgData name="Simon Prince" userId="fcc015fbc7a3e533" providerId="LiveId" clId="{526467F1-473B-4797-8FDD-F4631740B9BA}" dt="2022-08-01T12:57:32.484" v="48" actId="22"/>
          <ac:picMkLst>
            <pc:docMk/>
            <pc:sldMk cId="2015797172" sldId="299"/>
            <ac:picMk id="6" creationId="{079F06F6-6867-ABC2-C95D-DDB0AD0440D3}"/>
          </ac:picMkLst>
        </pc:picChg>
      </pc:sldChg>
      <pc:sldChg chg="addSp modSp add mod ord">
        <pc:chgData name="Simon Prince" userId="fcc015fbc7a3e533" providerId="LiveId" clId="{526467F1-473B-4797-8FDD-F4631740B9BA}" dt="2022-08-01T13:10:42.064" v="99"/>
        <pc:sldMkLst>
          <pc:docMk/>
          <pc:sldMk cId="1866265522" sldId="300"/>
        </pc:sldMkLst>
        <pc:picChg chg="add mod">
          <ac:chgData name="Simon Prince" userId="fcc015fbc7a3e533" providerId="LiveId" clId="{526467F1-473B-4797-8FDD-F4631740B9BA}" dt="2022-08-01T12:56:56.919" v="43" actId="14100"/>
          <ac:picMkLst>
            <pc:docMk/>
            <pc:sldMk cId="1866265522" sldId="300"/>
            <ac:picMk id="4" creationId="{AC013F70-946E-5855-C5E8-21A67A17C5C4}"/>
          </ac:picMkLst>
        </pc:picChg>
      </pc:sldChg>
      <pc:sldChg chg="addSp delSp modSp add mod">
        <pc:chgData name="Simon Prince" userId="fcc015fbc7a3e533" providerId="LiveId" clId="{526467F1-473B-4797-8FDD-F4631740B9BA}" dt="2022-08-01T13:04:34.176" v="83" actId="14100"/>
        <pc:sldMkLst>
          <pc:docMk/>
          <pc:sldMk cId="609470291" sldId="301"/>
        </pc:sldMkLst>
        <pc:picChg chg="del">
          <ac:chgData name="Simon Prince" userId="fcc015fbc7a3e533" providerId="LiveId" clId="{526467F1-473B-4797-8FDD-F4631740B9BA}" dt="2022-08-01T13:04:16.771" v="81" actId="478"/>
          <ac:picMkLst>
            <pc:docMk/>
            <pc:sldMk cId="609470291" sldId="301"/>
            <ac:picMk id="4" creationId="{488B2E02-7B3F-FF3B-A164-059C42AB5173}"/>
          </ac:picMkLst>
        </pc:picChg>
        <pc:picChg chg="add mod">
          <ac:chgData name="Simon Prince" userId="fcc015fbc7a3e533" providerId="LiveId" clId="{526467F1-473B-4797-8FDD-F4631740B9BA}" dt="2022-08-01T13:04:34.176" v="83" actId="14100"/>
          <ac:picMkLst>
            <pc:docMk/>
            <pc:sldMk cId="609470291" sldId="301"/>
            <ac:picMk id="5" creationId="{961C564B-B925-E3A5-BF9A-FCF950DC0F83}"/>
          </ac:picMkLst>
        </pc:picChg>
      </pc:sldChg>
      <pc:sldChg chg="add del">
        <pc:chgData name="Simon Prince" userId="fcc015fbc7a3e533" providerId="LiveId" clId="{526467F1-473B-4797-8FDD-F4631740B9BA}" dt="2022-08-01T13:01:41.558" v="71"/>
        <pc:sldMkLst>
          <pc:docMk/>
          <pc:sldMk cId="2617744765" sldId="30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9:  Convolutional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screenshot of a diagram&#10;&#10;Description automatically generated">
            <a:extLst>
              <a:ext uri="{FF2B5EF4-FFF2-40B4-BE49-F238E27FC236}">
                <a16:creationId xmlns:a16="http://schemas.microsoft.com/office/drawing/2014/main" id="{382D3A2E-9042-4EC2-5C02-96923EDE9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66" y="191589"/>
            <a:ext cx="7068468" cy="631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ube with different colored balls&#10;&#10;Description automatically generated">
            <a:extLst>
              <a:ext uri="{FF2B5EF4-FFF2-40B4-BE49-F238E27FC236}">
                <a16:creationId xmlns:a16="http://schemas.microsoft.com/office/drawing/2014/main" id="{EDBF184C-2CE9-205F-FE92-8984AEE95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80" y="73748"/>
            <a:ext cx="9759240" cy="64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66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171B845F-9E49-58BA-9CA8-E8AFF99A9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6" y="757646"/>
            <a:ext cx="11353987" cy="487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8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umber&#10;&#10;Description automatically generated">
            <a:extLst>
              <a:ext uri="{FF2B5EF4-FFF2-40B4-BE49-F238E27FC236}">
                <a16:creationId xmlns:a16="http://schemas.microsoft.com/office/drawing/2014/main" id="{5A6D088B-61A9-03AF-703F-C93327BC1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6" y="1123407"/>
            <a:ext cx="11216027" cy="431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5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rossword puzzle&#10;&#10;Description automatically generated">
            <a:extLst>
              <a:ext uri="{FF2B5EF4-FFF2-40B4-BE49-F238E27FC236}">
                <a16:creationId xmlns:a16="http://schemas.microsoft.com/office/drawing/2014/main" id="{DDA64A8F-CAD7-C25F-6904-21B902E3A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40" y="444139"/>
            <a:ext cx="9729720" cy="528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80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structure&#10;&#10;Description automatically generated">
            <a:extLst>
              <a:ext uri="{FF2B5EF4-FFF2-40B4-BE49-F238E27FC236}">
                <a16:creationId xmlns:a16="http://schemas.microsoft.com/office/drawing/2014/main" id="{775D51C8-7773-C550-9119-F1CE00199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52" y="330926"/>
            <a:ext cx="9546096" cy="56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69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526B3F6-5AF0-F804-F51E-B82786E6E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3" y="235131"/>
            <a:ext cx="10451133" cy="56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09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candle lit graph&#10;&#10;Description automatically generated">
            <a:extLst>
              <a:ext uri="{FF2B5EF4-FFF2-40B4-BE49-F238E27FC236}">
                <a16:creationId xmlns:a16="http://schemas.microsoft.com/office/drawing/2014/main" id="{A3D9D3E9-0E78-3128-ED86-CCD723DCD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85" y="800477"/>
            <a:ext cx="11254430" cy="479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505BCDCA-FA8A-CE43-B854-5D6DCC599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39" y="147153"/>
            <a:ext cx="9355321" cy="60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82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images of a dog and a bicycle&#10;&#10;Description automatically generated">
            <a:extLst>
              <a:ext uri="{FF2B5EF4-FFF2-40B4-BE49-F238E27FC236}">
                <a16:creationId xmlns:a16="http://schemas.microsoft.com/office/drawing/2014/main" id="{E0DFDAD9-2319-7B05-C3DB-BE6154C35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32" y="0"/>
            <a:ext cx="6673935" cy="66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6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different images of a room&#10;&#10;Description automatically generated">
            <a:extLst>
              <a:ext uri="{FF2B5EF4-FFF2-40B4-BE49-F238E27FC236}">
                <a16:creationId xmlns:a16="http://schemas.microsoft.com/office/drawing/2014/main" id="{F8E06FC2-3237-042D-43C7-B25A68DF0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40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94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5D49154A-2613-C820-88D6-60688BD1C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06" y="280805"/>
            <a:ext cx="9590187" cy="62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5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images of animals and cars&#10;&#10;Description automatically generated">
            <a:extLst>
              <a:ext uri="{FF2B5EF4-FFF2-40B4-BE49-F238E27FC236}">
                <a16:creationId xmlns:a16="http://schemas.microsoft.com/office/drawing/2014/main" id="{423745C8-66EA-1871-64D5-8D2B10BE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39" y="0"/>
            <a:ext cx="9456921" cy="64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98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graph of data on a white background&#10;&#10;Description automatically generated">
            <a:extLst>
              <a:ext uri="{FF2B5EF4-FFF2-40B4-BE49-F238E27FC236}">
                <a16:creationId xmlns:a16="http://schemas.microsoft.com/office/drawing/2014/main" id="{3B0ED7E9-BB3F-3EFC-2AB7-C51309C22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12" y="0"/>
            <a:ext cx="9626976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umber of numbers&#10;&#10;Description automatically generated">
            <a:extLst>
              <a:ext uri="{FF2B5EF4-FFF2-40B4-BE49-F238E27FC236}">
                <a16:creationId xmlns:a16="http://schemas.microsoft.com/office/drawing/2014/main" id="{96603084-1FF2-B905-7E95-93D5393B0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1" y="185175"/>
            <a:ext cx="10279938" cy="61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7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1579A952-2127-1C43-3E16-0D48D3A5C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08" y="183223"/>
            <a:ext cx="9253184" cy="641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5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4E5BB130-D879-5D79-B254-681B09C12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6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66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3DCDCEBB-E9A9-7B89-F8DA-8E72CB9D2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10" y="209006"/>
            <a:ext cx="1056418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6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diagram of a number of objects&#10;&#10;Description automatically generated">
            <a:extLst>
              <a:ext uri="{FF2B5EF4-FFF2-40B4-BE49-F238E27FC236}">
                <a16:creationId xmlns:a16="http://schemas.microsoft.com/office/drawing/2014/main" id="{398BFCBA-8CE5-C53E-EC7E-B7F047990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19" y="107691"/>
            <a:ext cx="4768962" cy="648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network&#10;&#10;Description automatically generated">
            <a:extLst>
              <a:ext uri="{FF2B5EF4-FFF2-40B4-BE49-F238E27FC236}">
                <a16:creationId xmlns:a16="http://schemas.microsoft.com/office/drawing/2014/main" id="{46AFF790-8014-3076-ADC2-A8D61C221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5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0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training and training steps&#10;&#10;Description automatically generated">
            <a:extLst>
              <a:ext uri="{FF2B5EF4-FFF2-40B4-BE49-F238E27FC236}">
                <a16:creationId xmlns:a16="http://schemas.microsoft.com/office/drawing/2014/main" id="{817F6339-734D-0D50-798B-8C4446B95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2" y="227405"/>
            <a:ext cx="11019976" cy="577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44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382</Words>
  <Application>Microsoft Macintosh PowerPoint</Application>
  <PresentationFormat>Widescreen</PresentationFormat>
  <Paragraphs>24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8</cp:revision>
  <dcterms:created xsi:type="dcterms:W3CDTF">2022-08-01T10:54:48Z</dcterms:created>
  <dcterms:modified xsi:type="dcterms:W3CDTF">2023-07-16T13:32:39Z</dcterms:modified>
</cp:coreProperties>
</file>