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7" r:id="rId19"/>
    <p:sldId id="328" r:id="rId20"/>
    <p:sldId id="3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1C872-9A04-F141-B2D3-FC93F1F0C49F}" v="19" dt="2023-07-16T14:02:11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B5E4F733-70FD-4801-B7FD-831FF666F113}"/>
    <pc:docChg chg="custSel addSld delSld modSld">
      <pc:chgData name="Simon Prince" userId="fcc015fbc7a3e533" providerId="LiveId" clId="{B5E4F733-70FD-4801-B7FD-831FF666F113}" dt="2022-09-27T16:54:40.119" v="25" actId="2890"/>
      <pc:docMkLst>
        <pc:docMk/>
      </pc:docMkLst>
      <pc:sldChg chg="del">
        <pc:chgData name="Simon Prince" userId="fcc015fbc7a3e533" providerId="LiveId" clId="{B5E4F733-70FD-4801-B7FD-831FF666F113}" dt="2022-09-27T16:54:34.489" v="12" actId="47"/>
        <pc:sldMkLst>
          <pc:docMk/>
          <pc:sldMk cId="748200433" sldId="288"/>
        </pc:sldMkLst>
      </pc:sldChg>
      <pc:sldChg chg="del">
        <pc:chgData name="Simon Prince" userId="fcc015fbc7a3e533" providerId="LiveId" clId="{B5E4F733-70FD-4801-B7FD-831FF666F113}" dt="2022-09-27T16:54:33.869" v="10" actId="47"/>
        <pc:sldMkLst>
          <pc:docMk/>
          <pc:sldMk cId="1023247059" sldId="289"/>
        </pc:sldMkLst>
      </pc:sldChg>
      <pc:sldChg chg="del">
        <pc:chgData name="Simon Prince" userId="fcc015fbc7a3e533" providerId="LiveId" clId="{B5E4F733-70FD-4801-B7FD-831FF666F113}" dt="2022-09-27T16:54:35.539" v="14" actId="47"/>
        <pc:sldMkLst>
          <pc:docMk/>
          <pc:sldMk cId="1897675950" sldId="290"/>
        </pc:sldMkLst>
      </pc:sldChg>
      <pc:sldChg chg="del">
        <pc:chgData name="Simon Prince" userId="fcc015fbc7a3e533" providerId="LiveId" clId="{B5E4F733-70FD-4801-B7FD-831FF666F113}" dt="2022-09-27T16:54:32.448" v="5" actId="47"/>
        <pc:sldMkLst>
          <pc:docMk/>
          <pc:sldMk cId="2390828390" sldId="291"/>
        </pc:sldMkLst>
      </pc:sldChg>
      <pc:sldChg chg="delSp del mod">
        <pc:chgData name="Simon Prince" userId="fcc015fbc7a3e533" providerId="LiveId" clId="{B5E4F733-70FD-4801-B7FD-831FF666F113}" dt="2022-09-27T16:54:31.875" v="3" actId="47"/>
        <pc:sldMkLst>
          <pc:docMk/>
          <pc:sldMk cId="462536785" sldId="292"/>
        </pc:sldMkLst>
        <pc:picChg chg="del">
          <ac:chgData name="Simon Prince" userId="fcc015fbc7a3e533" providerId="LiveId" clId="{B5E4F733-70FD-4801-B7FD-831FF666F113}" dt="2022-09-27T16:54:30.023" v="2" actId="478"/>
          <ac:picMkLst>
            <pc:docMk/>
            <pc:sldMk cId="462536785" sldId="292"/>
            <ac:picMk id="4" creationId="{488B2E02-7B3F-FF3B-A164-059C42AB5173}"/>
          </ac:picMkLst>
        </pc:picChg>
      </pc:sldChg>
      <pc:sldChg chg="delSp mod">
        <pc:chgData name="Simon Prince" userId="fcc015fbc7a3e533" providerId="LiveId" clId="{B5E4F733-70FD-4801-B7FD-831FF666F113}" dt="2022-09-27T16:54:26.276" v="0" actId="478"/>
        <pc:sldMkLst>
          <pc:docMk/>
          <pc:sldMk cId="4272775137" sldId="293"/>
        </pc:sldMkLst>
        <pc:picChg chg="del">
          <ac:chgData name="Simon Prince" userId="fcc015fbc7a3e533" providerId="LiveId" clId="{B5E4F733-70FD-4801-B7FD-831FF666F113}" dt="2022-09-27T16:54:26.276" v="0" actId="478"/>
          <ac:picMkLst>
            <pc:docMk/>
            <pc:sldMk cId="4272775137" sldId="293"/>
            <ac:picMk id="4" creationId="{B6A28283-2857-8445-E1CC-F84E1FE2D182}"/>
          </ac:picMkLst>
        </pc:picChg>
      </pc:sldChg>
      <pc:sldChg chg="add">
        <pc:chgData name="Simon Prince" userId="fcc015fbc7a3e533" providerId="LiveId" clId="{B5E4F733-70FD-4801-B7FD-831FF666F113}" dt="2022-09-27T16:54:37.734" v="15" actId="2890"/>
        <pc:sldMkLst>
          <pc:docMk/>
          <pc:sldMk cId="90839834" sldId="294"/>
        </pc:sldMkLst>
      </pc:sldChg>
      <pc:sldChg chg="del">
        <pc:chgData name="Simon Prince" userId="fcc015fbc7a3e533" providerId="LiveId" clId="{B5E4F733-70FD-4801-B7FD-831FF666F113}" dt="2022-09-27T16:54:27.542" v="1" actId="47"/>
        <pc:sldMkLst>
          <pc:docMk/>
          <pc:sldMk cId="579600288" sldId="294"/>
        </pc:sldMkLst>
      </pc:sldChg>
      <pc:sldChg chg="del">
        <pc:chgData name="Simon Prince" userId="fcc015fbc7a3e533" providerId="LiveId" clId="{B5E4F733-70FD-4801-B7FD-831FF666F113}" dt="2022-09-27T16:54:33.013" v="7" actId="47"/>
        <pc:sldMkLst>
          <pc:docMk/>
          <pc:sldMk cId="630173902" sldId="295"/>
        </pc:sldMkLst>
      </pc:sldChg>
      <pc:sldChg chg="add">
        <pc:chgData name="Simon Prince" userId="fcc015fbc7a3e533" providerId="LiveId" clId="{B5E4F733-70FD-4801-B7FD-831FF666F113}" dt="2022-09-27T16:54:38.221" v="16" actId="2890"/>
        <pc:sldMkLst>
          <pc:docMk/>
          <pc:sldMk cId="2242516497" sldId="295"/>
        </pc:sldMkLst>
      </pc:sldChg>
      <pc:sldChg chg="add">
        <pc:chgData name="Simon Prince" userId="fcc015fbc7a3e533" providerId="LiveId" clId="{B5E4F733-70FD-4801-B7FD-831FF666F113}" dt="2022-09-27T16:54:38.453" v="17" actId="2890"/>
        <pc:sldMkLst>
          <pc:docMk/>
          <pc:sldMk cId="2259316753" sldId="296"/>
        </pc:sldMkLst>
      </pc:sldChg>
      <pc:sldChg chg="del">
        <pc:chgData name="Simon Prince" userId="fcc015fbc7a3e533" providerId="LiveId" clId="{B5E4F733-70FD-4801-B7FD-831FF666F113}" dt="2022-09-27T16:54:32.701" v="6" actId="47"/>
        <pc:sldMkLst>
          <pc:docMk/>
          <pc:sldMk cId="3612575893" sldId="296"/>
        </pc:sldMkLst>
      </pc:sldChg>
      <pc:sldChg chg="del">
        <pc:chgData name="Simon Prince" userId="fcc015fbc7a3e533" providerId="LiveId" clId="{B5E4F733-70FD-4801-B7FD-831FF666F113}" dt="2022-09-27T16:54:33.290" v="8" actId="47"/>
        <pc:sldMkLst>
          <pc:docMk/>
          <pc:sldMk cId="47372027" sldId="297"/>
        </pc:sldMkLst>
      </pc:sldChg>
      <pc:sldChg chg="add">
        <pc:chgData name="Simon Prince" userId="fcc015fbc7a3e533" providerId="LiveId" clId="{B5E4F733-70FD-4801-B7FD-831FF666F113}" dt="2022-09-27T16:54:38.676" v="18" actId="2890"/>
        <pc:sldMkLst>
          <pc:docMk/>
          <pc:sldMk cId="3742476018" sldId="297"/>
        </pc:sldMkLst>
      </pc:sldChg>
      <pc:sldChg chg="add">
        <pc:chgData name="Simon Prince" userId="fcc015fbc7a3e533" providerId="LiveId" clId="{B5E4F733-70FD-4801-B7FD-831FF666F113}" dt="2022-09-27T16:54:38.886" v="19" actId="2890"/>
        <pc:sldMkLst>
          <pc:docMk/>
          <pc:sldMk cId="1030001336" sldId="298"/>
        </pc:sldMkLst>
      </pc:sldChg>
      <pc:sldChg chg="del">
        <pc:chgData name="Simon Prince" userId="fcc015fbc7a3e533" providerId="LiveId" clId="{B5E4F733-70FD-4801-B7FD-831FF666F113}" dt="2022-09-27T16:54:33.580" v="9" actId="47"/>
        <pc:sldMkLst>
          <pc:docMk/>
          <pc:sldMk cId="3586272698" sldId="298"/>
        </pc:sldMkLst>
      </pc:sldChg>
      <pc:sldChg chg="add">
        <pc:chgData name="Simon Prince" userId="fcc015fbc7a3e533" providerId="LiveId" clId="{B5E4F733-70FD-4801-B7FD-831FF666F113}" dt="2022-09-27T16:54:39.101" v="20" actId="2890"/>
        <pc:sldMkLst>
          <pc:docMk/>
          <pc:sldMk cId="1187194440" sldId="299"/>
        </pc:sldMkLst>
      </pc:sldChg>
      <pc:sldChg chg="del">
        <pc:chgData name="Simon Prince" userId="fcc015fbc7a3e533" providerId="LiveId" clId="{B5E4F733-70FD-4801-B7FD-831FF666F113}" dt="2022-09-27T16:54:34.132" v="11" actId="47"/>
        <pc:sldMkLst>
          <pc:docMk/>
          <pc:sldMk cId="2015797172" sldId="299"/>
        </pc:sldMkLst>
      </pc:sldChg>
      <pc:sldChg chg="add">
        <pc:chgData name="Simon Prince" userId="fcc015fbc7a3e533" providerId="LiveId" clId="{B5E4F733-70FD-4801-B7FD-831FF666F113}" dt="2022-09-27T16:54:39.302" v="21" actId="2890"/>
        <pc:sldMkLst>
          <pc:docMk/>
          <pc:sldMk cId="1316948214" sldId="300"/>
        </pc:sldMkLst>
      </pc:sldChg>
      <pc:sldChg chg="del">
        <pc:chgData name="Simon Prince" userId="fcc015fbc7a3e533" providerId="LiveId" clId="{B5E4F733-70FD-4801-B7FD-831FF666F113}" dt="2022-09-27T16:54:35.095" v="13" actId="47"/>
        <pc:sldMkLst>
          <pc:docMk/>
          <pc:sldMk cId="1866265522" sldId="300"/>
        </pc:sldMkLst>
      </pc:sldChg>
      <pc:sldChg chg="del">
        <pc:chgData name="Simon Prince" userId="fcc015fbc7a3e533" providerId="LiveId" clId="{B5E4F733-70FD-4801-B7FD-831FF666F113}" dt="2022-09-27T16:54:32.212" v="4" actId="47"/>
        <pc:sldMkLst>
          <pc:docMk/>
          <pc:sldMk cId="609470291" sldId="301"/>
        </pc:sldMkLst>
      </pc:sldChg>
      <pc:sldChg chg="add">
        <pc:chgData name="Simon Prince" userId="fcc015fbc7a3e533" providerId="LiveId" clId="{B5E4F733-70FD-4801-B7FD-831FF666F113}" dt="2022-09-27T16:54:39.503" v="22" actId="2890"/>
        <pc:sldMkLst>
          <pc:docMk/>
          <pc:sldMk cId="3850668405" sldId="301"/>
        </pc:sldMkLst>
      </pc:sldChg>
      <pc:sldChg chg="add">
        <pc:chgData name="Simon Prince" userId="fcc015fbc7a3e533" providerId="LiveId" clId="{B5E4F733-70FD-4801-B7FD-831FF666F113}" dt="2022-09-27T16:54:39.725" v="23" actId="2890"/>
        <pc:sldMkLst>
          <pc:docMk/>
          <pc:sldMk cId="3586560616" sldId="302"/>
        </pc:sldMkLst>
      </pc:sldChg>
      <pc:sldChg chg="add">
        <pc:chgData name="Simon Prince" userId="fcc015fbc7a3e533" providerId="LiveId" clId="{B5E4F733-70FD-4801-B7FD-831FF666F113}" dt="2022-09-27T16:54:39.918" v="24" actId="2890"/>
        <pc:sldMkLst>
          <pc:docMk/>
          <pc:sldMk cId="4018305459" sldId="303"/>
        </pc:sldMkLst>
      </pc:sldChg>
      <pc:sldChg chg="add">
        <pc:chgData name="Simon Prince" userId="fcc015fbc7a3e533" providerId="LiveId" clId="{B5E4F733-70FD-4801-B7FD-831FF666F113}" dt="2022-09-27T16:54:40.119" v="25" actId="2890"/>
        <pc:sldMkLst>
          <pc:docMk/>
          <pc:sldMk cId="1096391576" sldId="304"/>
        </pc:sldMkLst>
      </pc:sldChg>
    </pc:docChg>
  </pc:docChgLst>
  <pc:docChgLst>
    <pc:chgData name="Simon Prince" userId="fcc015fbc7a3e533" providerId="LiveId" clId="{D8B82FDE-7ED6-412B-BE28-F33707CAABC3}"/>
    <pc:docChg chg="custSel addSld delSld modSld sldOrd">
      <pc:chgData name="Simon Prince" userId="fcc015fbc7a3e533" providerId="LiveId" clId="{D8B82FDE-7ED6-412B-BE28-F33707CAABC3}" dt="2022-09-27T18:47:28.161" v="162" actId="20577"/>
      <pc:docMkLst>
        <pc:docMk/>
      </pc:docMkLst>
      <pc:sldChg chg="modSp mod">
        <pc:chgData name="Simon Prince" userId="fcc015fbc7a3e533" providerId="LiveId" clId="{D8B82FDE-7ED6-412B-BE28-F33707CAABC3}" dt="2022-09-27T18:47:28.161" v="162" actId="20577"/>
        <pc:sldMkLst>
          <pc:docMk/>
          <pc:sldMk cId="876106008" sldId="256"/>
        </pc:sldMkLst>
        <pc:spChg chg="mod">
          <ac:chgData name="Simon Prince" userId="fcc015fbc7a3e533" providerId="LiveId" clId="{D8B82FDE-7ED6-412B-BE28-F33707CAABC3}" dt="2022-09-27T18:47:28.161" v="162" actId="20577"/>
          <ac:spMkLst>
            <pc:docMk/>
            <pc:sldMk cId="876106008" sldId="256"/>
            <ac:spMk id="3" creationId="{59CAAE44-D49D-434D-AD0A-3789FE33C447}"/>
          </ac:spMkLst>
        </pc:spChg>
      </pc:sldChg>
      <pc:sldChg chg="del">
        <pc:chgData name="Simon Prince" userId="fcc015fbc7a3e533" providerId="LiveId" clId="{D8B82FDE-7ED6-412B-BE28-F33707CAABC3}" dt="2022-09-27T18:30:57.019" v="101" actId="47"/>
        <pc:sldMkLst>
          <pc:docMk/>
          <pc:sldMk cId="4272775137" sldId="293"/>
        </pc:sldMkLst>
      </pc:sldChg>
      <pc:sldChg chg="addSp delSp modSp mod ord">
        <pc:chgData name="Simon Prince" userId="fcc015fbc7a3e533" providerId="LiveId" clId="{D8B82FDE-7ED6-412B-BE28-F33707CAABC3}" dt="2022-09-27T18:32:48.905" v="140"/>
        <pc:sldMkLst>
          <pc:docMk/>
          <pc:sldMk cId="90839834" sldId="294"/>
        </pc:sldMkLst>
        <pc:picChg chg="add del mod">
          <ac:chgData name="Simon Prince" userId="fcc015fbc7a3e533" providerId="LiveId" clId="{D8B82FDE-7ED6-412B-BE28-F33707CAABC3}" dt="2022-09-27T18:25:59.573" v="34" actId="21"/>
          <ac:picMkLst>
            <pc:docMk/>
            <pc:sldMk cId="90839834" sldId="294"/>
            <ac:picMk id="4" creationId="{70A18F97-645C-092D-2144-4214571E34B4}"/>
          </ac:picMkLst>
        </pc:picChg>
        <pc:picChg chg="add del mod">
          <ac:chgData name="Simon Prince" userId="fcc015fbc7a3e533" providerId="LiveId" clId="{D8B82FDE-7ED6-412B-BE28-F33707CAABC3}" dt="2022-09-27T18:25:08.134" v="11" actId="21"/>
          <ac:picMkLst>
            <pc:docMk/>
            <pc:sldMk cId="90839834" sldId="294"/>
            <ac:picMk id="6" creationId="{4911AA66-FB54-98B3-D1BC-DA9FEA4B49E8}"/>
          </ac:picMkLst>
        </pc:picChg>
        <pc:picChg chg="add del mod">
          <ac:chgData name="Simon Prince" userId="fcc015fbc7a3e533" providerId="LiveId" clId="{D8B82FDE-7ED6-412B-BE28-F33707CAABC3}" dt="2022-09-27T18:25:37.326" v="25" actId="21"/>
          <ac:picMkLst>
            <pc:docMk/>
            <pc:sldMk cId="90839834" sldId="294"/>
            <ac:picMk id="8" creationId="{FB80A4B9-B5DD-2319-FA84-DD4A3D8E9247}"/>
          </ac:picMkLst>
        </pc:picChg>
        <pc:picChg chg="add del mod">
          <ac:chgData name="Simon Prince" userId="fcc015fbc7a3e533" providerId="LiveId" clId="{D8B82FDE-7ED6-412B-BE28-F33707CAABC3}" dt="2022-09-27T18:24:56.054" v="7" actId="21"/>
          <ac:picMkLst>
            <pc:docMk/>
            <pc:sldMk cId="90839834" sldId="294"/>
            <ac:picMk id="10" creationId="{2CC2F1EB-80E3-5BB1-3D46-87EBEF204CD8}"/>
          </ac:picMkLst>
        </pc:picChg>
        <pc:picChg chg="add del mod">
          <ac:chgData name="Simon Prince" userId="fcc015fbc7a3e533" providerId="LiveId" clId="{D8B82FDE-7ED6-412B-BE28-F33707CAABC3}" dt="2022-09-27T18:24:36.648" v="1" actId="21"/>
          <ac:picMkLst>
            <pc:docMk/>
            <pc:sldMk cId="90839834" sldId="294"/>
            <ac:picMk id="12" creationId="{F3085584-0050-B842-417B-F4520A80B303}"/>
          </ac:picMkLst>
        </pc:picChg>
        <pc:picChg chg="add del mod">
          <ac:chgData name="Simon Prince" userId="fcc015fbc7a3e533" providerId="LiveId" clId="{D8B82FDE-7ED6-412B-BE28-F33707CAABC3}" dt="2022-09-27T18:27:15.136" v="47" actId="21"/>
          <ac:picMkLst>
            <pc:docMk/>
            <pc:sldMk cId="90839834" sldId="294"/>
            <ac:picMk id="14" creationId="{CDBAA207-90C8-19DB-0474-0C53B6AC2509}"/>
          </ac:picMkLst>
        </pc:picChg>
        <pc:picChg chg="add del mod">
          <ac:chgData name="Simon Prince" userId="fcc015fbc7a3e533" providerId="LiveId" clId="{D8B82FDE-7ED6-412B-BE28-F33707CAABC3}" dt="2022-09-27T18:28:30.726" v="67" actId="21"/>
          <ac:picMkLst>
            <pc:docMk/>
            <pc:sldMk cId="90839834" sldId="294"/>
            <ac:picMk id="16" creationId="{872CF61A-EB43-6489-87F8-3F24F6618340}"/>
          </ac:picMkLst>
        </pc:picChg>
        <pc:picChg chg="add del mod">
          <ac:chgData name="Simon Prince" userId="fcc015fbc7a3e533" providerId="LiveId" clId="{D8B82FDE-7ED6-412B-BE28-F33707CAABC3}" dt="2022-09-27T18:25:21.023" v="14" actId="21"/>
          <ac:picMkLst>
            <pc:docMk/>
            <pc:sldMk cId="90839834" sldId="294"/>
            <ac:picMk id="18" creationId="{F06ED75E-29A3-397E-4340-537C51F858D2}"/>
          </ac:picMkLst>
        </pc:picChg>
        <pc:picChg chg="add del mod">
          <ac:chgData name="Simon Prince" userId="fcc015fbc7a3e533" providerId="LiveId" clId="{D8B82FDE-7ED6-412B-BE28-F33707CAABC3}" dt="2022-09-27T18:25:49.902" v="30" actId="21"/>
          <ac:picMkLst>
            <pc:docMk/>
            <pc:sldMk cId="90839834" sldId="294"/>
            <ac:picMk id="20" creationId="{C775515E-D841-5D1C-D2D4-86F438A868DB}"/>
          </ac:picMkLst>
        </pc:picChg>
        <pc:picChg chg="add del mod">
          <ac:chgData name="Simon Prince" userId="fcc015fbc7a3e533" providerId="LiveId" clId="{D8B82FDE-7ED6-412B-BE28-F33707CAABC3}" dt="2022-09-27T18:26:08.095" v="37" actId="21"/>
          <ac:picMkLst>
            <pc:docMk/>
            <pc:sldMk cId="90839834" sldId="294"/>
            <ac:picMk id="22" creationId="{1EA4F4B8-03A3-8952-C224-2B7E8768295D}"/>
          </ac:picMkLst>
        </pc:picChg>
        <pc:picChg chg="add del mod">
          <ac:chgData name="Simon Prince" userId="fcc015fbc7a3e533" providerId="LiveId" clId="{D8B82FDE-7ED6-412B-BE28-F33707CAABC3}" dt="2022-09-27T18:28:52.607" v="75" actId="21"/>
          <ac:picMkLst>
            <pc:docMk/>
            <pc:sldMk cId="90839834" sldId="294"/>
            <ac:picMk id="24" creationId="{1C93F676-C8E1-A7DA-9950-422DB02AB6F7}"/>
          </ac:picMkLst>
        </pc:picChg>
        <pc:picChg chg="add mod">
          <ac:chgData name="Simon Prince" userId="fcc015fbc7a3e533" providerId="LiveId" clId="{D8B82FDE-7ED6-412B-BE28-F33707CAABC3}" dt="2022-09-27T18:30:45.701" v="100" actId="1076"/>
          <ac:picMkLst>
            <pc:docMk/>
            <pc:sldMk cId="90839834" sldId="294"/>
            <ac:picMk id="26" creationId="{170BD3BF-192B-A701-B1F0-FD02998C818A}"/>
          </ac:picMkLst>
        </pc:picChg>
        <pc:picChg chg="add del mod">
          <ac:chgData name="Simon Prince" userId="fcc015fbc7a3e533" providerId="LiveId" clId="{D8B82FDE-7ED6-412B-BE28-F33707CAABC3}" dt="2022-09-27T18:30:28.839" v="95" actId="21"/>
          <ac:picMkLst>
            <pc:docMk/>
            <pc:sldMk cId="90839834" sldId="294"/>
            <ac:picMk id="28" creationId="{7339C8A0-AFE3-5F9D-8E34-3B4A5A48CEEF}"/>
          </ac:picMkLst>
        </pc:picChg>
        <pc:picChg chg="add del mod">
          <ac:chgData name="Simon Prince" userId="fcc015fbc7a3e533" providerId="LiveId" clId="{D8B82FDE-7ED6-412B-BE28-F33707CAABC3}" dt="2022-09-27T18:30:01.391" v="84" actId="21"/>
          <ac:picMkLst>
            <pc:docMk/>
            <pc:sldMk cId="90839834" sldId="294"/>
            <ac:picMk id="30" creationId="{DA84D2F6-4631-A4A2-F8E2-2CEC7BE69D25}"/>
          </ac:picMkLst>
        </pc:picChg>
        <pc:picChg chg="add del mod">
          <ac:chgData name="Simon Prince" userId="fcc015fbc7a3e533" providerId="LiveId" clId="{D8B82FDE-7ED6-412B-BE28-F33707CAABC3}" dt="2022-09-27T18:28:39.987" v="71" actId="21"/>
          <ac:picMkLst>
            <pc:docMk/>
            <pc:sldMk cId="90839834" sldId="294"/>
            <ac:picMk id="32" creationId="{1E60CF23-A1D8-32D4-766D-E3AFB167E4A3}"/>
          </ac:picMkLst>
        </pc:picChg>
        <pc:picChg chg="add del mod">
          <ac:chgData name="Simon Prince" userId="fcc015fbc7a3e533" providerId="LiveId" clId="{D8B82FDE-7ED6-412B-BE28-F33707CAABC3}" dt="2022-09-27T18:29:02.737" v="79" actId="21"/>
          <ac:picMkLst>
            <pc:docMk/>
            <pc:sldMk cId="90839834" sldId="294"/>
            <ac:picMk id="34" creationId="{F03A4470-496E-BDFB-7A0F-F19C510F336C}"/>
          </ac:picMkLst>
        </pc:picChg>
        <pc:picChg chg="add del mod">
          <ac:chgData name="Simon Prince" userId="fcc015fbc7a3e533" providerId="LiveId" clId="{D8B82FDE-7ED6-412B-BE28-F33707CAABC3}" dt="2022-09-27T18:27:39.061" v="57" actId="21"/>
          <ac:picMkLst>
            <pc:docMk/>
            <pc:sldMk cId="90839834" sldId="294"/>
            <ac:picMk id="36" creationId="{033E1A4B-17AF-BB6D-DA12-C6CB35F071DA}"/>
          </ac:picMkLst>
        </pc:picChg>
        <pc:picChg chg="add del mod">
          <ac:chgData name="Simon Prince" userId="fcc015fbc7a3e533" providerId="LiveId" clId="{D8B82FDE-7ED6-412B-BE28-F33707CAABC3}" dt="2022-09-27T18:27:25.655" v="51" actId="21"/>
          <ac:picMkLst>
            <pc:docMk/>
            <pc:sldMk cId="90839834" sldId="294"/>
            <ac:picMk id="38" creationId="{868FBE02-F907-5ACE-7109-D7B9CD0EB34D}"/>
          </ac:picMkLst>
        </pc:picChg>
      </pc:sldChg>
      <pc:sldChg chg="addSp modSp mod ord">
        <pc:chgData name="Simon Prince" userId="fcc015fbc7a3e533" providerId="LiveId" clId="{D8B82FDE-7ED6-412B-BE28-F33707CAABC3}" dt="2022-09-27T18:32:01.367" v="126"/>
        <pc:sldMkLst>
          <pc:docMk/>
          <pc:sldMk cId="2242516497" sldId="295"/>
        </pc:sldMkLst>
        <pc:picChg chg="add mod">
          <ac:chgData name="Simon Prince" userId="fcc015fbc7a3e533" providerId="LiveId" clId="{D8B82FDE-7ED6-412B-BE28-F33707CAABC3}" dt="2022-09-27T18:24:52.435" v="6" actId="1076"/>
          <ac:picMkLst>
            <pc:docMk/>
            <pc:sldMk cId="2242516497" sldId="295"/>
            <ac:picMk id="3" creationId="{4C570DDF-0FB6-85FD-BC9F-15A5E41F10E1}"/>
          </ac:picMkLst>
        </pc:picChg>
      </pc:sldChg>
      <pc:sldChg chg="addSp modSp mod ord">
        <pc:chgData name="Simon Prince" userId="fcc015fbc7a3e533" providerId="LiveId" clId="{D8B82FDE-7ED6-412B-BE28-F33707CAABC3}" dt="2022-09-27T18:31:45.853" v="122"/>
        <pc:sldMkLst>
          <pc:docMk/>
          <pc:sldMk cId="2259316753" sldId="296"/>
        </pc:sldMkLst>
        <pc:picChg chg="add mod">
          <ac:chgData name="Simon Prince" userId="fcc015fbc7a3e533" providerId="LiveId" clId="{D8B82FDE-7ED6-412B-BE28-F33707CAABC3}" dt="2022-09-27T18:25:03.340" v="10" actId="1076"/>
          <ac:picMkLst>
            <pc:docMk/>
            <pc:sldMk cId="2259316753" sldId="296"/>
            <ac:picMk id="3" creationId="{2D617D78-17D4-5787-9995-AC7A44006121}"/>
          </ac:picMkLst>
        </pc:picChg>
      </pc:sldChg>
      <pc:sldChg chg="addSp modSp mod ord">
        <pc:chgData name="Simon Prince" userId="fcc015fbc7a3e533" providerId="LiveId" clId="{D8B82FDE-7ED6-412B-BE28-F33707CAABC3}" dt="2022-09-27T18:31:39.891" v="120"/>
        <pc:sldMkLst>
          <pc:docMk/>
          <pc:sldMk cId="3742476018" sldId="297"/>
        </pc:sldMkLst>
        <pc:picChg chg="add mod">
          <ac:chgData name="Simon Prince" userId="fcc015fbc7a3e533" providerId="LiveId" clId="{D8B82FDE-7ED6-412B-BE28-F33707CAABC3}" dt="2022-09-27T18:25:16.708" v="13" actId="14100"/>
          <ac:picMkLst>
            <pc:docMk/>
            <pc:sldMk cId="3742476018" sldId="297"/>
            <ac:picMk id="3" creationId="{0D5B1BCD-7D93-8998-FE73-3E8BB359E2C0}"/>
          </ac:picMkLst>
        </pc:picChg>
      </pc:sldChg>
      <pc:sldChg chg="addSp modSp mod ord">
        <pc:chgData name="Simon Prince" userId="fcc015fbc7a3e533" providerId="LiveId" clId="{D8B82FDE-7ED6-412B-BE28-F33707CAABC3}" dt="2022-09-27T18:32:45.976" v="138"/>
        <pc:sldMkLst>
          <pc:docMk/>
          <pc:sldMk cId="1030001336" sldId="298"/>
        </pc:sldMkLst>
        <pc:picChg chg="add mod">
          <ac:chgData name="Simon Prince" userId="fcc015fbc7a3e533" providerId="LiveId" clId="{D8B82FDE-7ED6-412B-BE28-F33707CAABC3}" dt="2022-09-27T18:25:28.504" v="17" actId="1076"/>
          <ac:picMkLst>
            <pc:docMk/>
            <pc:sldMk cId="1030001336" sldId="298"/>
            <ac:picMk id="3" creationId="{C361746A-B498-6D9A-A534-627FCB9F885F}"/>
          </ac:picMkLst>
        </pc:picChg>
      </pc:sldChg>
      <pc:sldChg chg="addSp modSp mod ord">
        <pc:chgData name="Simon Prince" userId="fcc015fbc7a3e533" providerId="LiveId" clId="{D8B82FDE-7ED6-412B-BE28-F33707CAABC3}" dt="2022-09-27T18:32:57.351" v="142"/>
        <pc:sldMkLst>
          <pc:docMk/>
          <pc:sldMk cId="1187194440" sldId="299"/>
        </pc:sldMkLst>
        <pc:picChg chg="add mod">
          <ac:chgData name="Simon Prince" userId="fcc015fbc7a3e533" providerId="LiveId" clId="{D8B82FDE-7ED6-412B-BE28-F33707CAABC3}" dt="2022-09-27T18:25:46.337" v="29" actId="1076"/>
          <ac:picMkLst>
            <pc:docMk/>
            <pc:sldMk cId="1187194440" sldId="299"/>
            <ac:picMk id="3" creationId="{A1F2C714-C054-5AC1-0356-D854EBF6DA8A}"/>
          </ac:picMkLst>
        </pc:picChg>
      </pc:sldChg>
      <pc:sldChg chg="del">
        <pc:chgData name="Simon Prince" userId="fcc015fbc7a3e533" providerId="LiveId" clId="{D8B82FDE-7ED6-412B-BE28-F33707CAABC3}" dt="2022-09-27T18:31:00.996" v="106" actId="47"/>
        <pc:sldMkLst>
          <pc:docMk/>
          <pc:sldMk cId="1316948214" sldId="300"/>
        </pc:sldMkLst>
      </pc:sldChg>
      <pc:sldChg chg="del">
        <pc:chgData name="Simon Prince" userId="fcc015fbc7a3e533" providerId="LiveId" clId="{D8B82FDE-7ED6-412B-BE28-F33707CAABC3}" dt="2022-09-27T18:31:01.676" v="107" actId="47"/>
        <pc:sldMkLst>
          <pc:docMk/>
          <pc:sldMk cId="3850668405" sldId="301"/>
        </pc:sldMkLst>
      </pc:sldChg>
      <pc:sldChg chg="del">
        <pc:chgData name="Simon Prince" userId="fcc015fbc7a3e533" providerId="LiveId" clId="{D8B82FDE-7ED6-412B-BE28-F33707CAABC3}" dt="2022-09-27T18:31:02.906" v="108" actId="47"/>
        <pc:sldMkLst>
          <pc:docMk/>
          <pc:sldMk cId="3586560616" sldId="302"/>
        </pc:sldMkLst>
      </pc:sldChg>
      <pc:sldChg chg="del">
        <pc:chgData name="Simon Prince" userId="fcc015fbc7a3e533" providerId="LiveId" clId="{D8B82FDE-7ED6-412B-BE28-F33707CAABC3}" dt="2022-09-27T18:31:03.732" v="109" actId="47"/>
        <pc:sldMkLst>
          <pc:docMk/>
          <pc:sldMk cId="4018305459" sldId="303"/>
        </pc:sldMkLst>
      </pc:sldChg>
      <pc:sldChg chg="del">
        <pc:chgData name="Simon Prince" userId="fcc015fbc7a3e533" providerId="LiveId" clId="{D8B82FDE-7ED6-412B-BE28-F33707CAABC3}" dt="2022-09-27T18:31:04.555" v="110" actId="47"/>
        <pc:sldMkLst>
          <pc:docMk/>
          <pc:sldMk cId="1096391576" sldId="304"/>
        </pc:sldMkLst>
      </pc:sldChg>
      <pc:sldChg chg="addSp modSp add mod ord">
        <pc:chgData name="Simon Prince" userId="fcc015fbc7a3e533" providerId="LiveId" clId="{D8B82FDE-7ED6-412B-BE28-F33707CAABC3}" dt="2022-09-27T18:32:44.384" v="136"/>
        <pc:sldMkLst>
          <pc:docMk/>
          <pc:sldMk cId="1228774356" sldId="305"/>
        </pc:sldMkLst>
        <pc:picChg chg="add mod">
          <ac:chgData name="Simon Prince" userId="fcc015fbc7a3e533" providerId="LiveId" clId="{D8B82FDE-7ED6-412B-BE28-F33707CAABC3}" dt="2022-09-27T18:25:56.095" v="33" actId="1076"/>
          <ac:picMkLst>
            <pc:docMk/>
            <pc:sldMk cId="1228774356" sldId="305"/>
            <ac:picMk id="3" creationId="{8AE24F91-67CE-60D3-2F2E-477AF4CF74B5}"/>
          </ac:picMkLst>
        </pc:picChg>
      </pc:sldChg>
      <pc:sldChg chg="addSp modSp add mod ord">
        <pc:chgData name="Simon Prince" userId="fcc015fbc7a3e533" providerId="LiveId" clId="{D8B82FDE-7ED6-412B-BE28-F33707CAABC3}" dt="2022-09-27T18:31:53.510" v="124"/>
        <pc:sldMkLst>
          <pc:docMk/>
          <pc:sldMk cId="62718026" sldId="306"/>
        </pc:sldMkLst>
        <pc:picChg chg="add mod">
          <ac:chgData name="Simon Prince" userId="fcc015fbc7a3e533" providerId="LiveId" clId="{D8B82FDE-7ED6-412B-BE28-F33707CAABC3}" dt="2022-09-27T18:26:04.715" v="36" actId="14100"/>
          <ac:picMkLst>
            <pc:docMk/>
            <pc:sldMk cId="62718026" sldId="306"/>
            <ac:picMk id="3" creationId="{56D088AE-063F-4C56-43B3-5787369B8FA8}"/>
          </ac:picMkLst>
        </pc:picChg>
      </pc:sldChg>
      <pc:sldChg chg="addSp delSp modSp add mod ord">
        <pc:chgData name="Simon Prince" userId="fcc015fbc7a3e533" providerId="LiveId" clId="{D8B82FDE-7ED6-412B-BE28-F33707CAABC3}" dt="2022-09-27T18:33:05.537" v="144"/>
        <pc:sldMkLst>
          <pc:docMk/>
          <pc:sldMk cId="1044801997" sldId="307"/>
        </pc:sldMkLst>
        <pc:picChg chg="add del mod">
          <ac:chgData name="Simon Prince" userId="fcc015fbc7a3e533" providerId="LiveId" clId="{D8B82FDE-7ED6-412B-BE28-F33707CAABC3}" dt="2022-09-27T18:26:20.362" v="39" actId="478"/>
          <ac:picMkLst>
            <pc:docMk/>
            <pc:sldMk cId="1044801997" sldId="307"/>
            <ac:picMk id="3" creationId="{970AD259-F732-BC86-6F28-A759FEF7B6CA}"/>
          </ac:picMkLst>
        </pc:picChg>
        <pc:picChg chg="add">
          <ac:chgData name="Simon Prince" userId="fcc015fbc7a3e533" providerId="LiveId" clId="{D8B82FDE-7ED6-412B-BE28-F33707CAABC3}" dt="2022-09-27T18:27:04.224" v="40" actId="22"/>
          <ac:picMkLst>
            <pc:docMk/>
            <pc:sldMk cId="1044801997" sldId="307"/>
            <ac:picMk id="5" creationId="{5BB3BA33-4460-03EE-72AC-873CE8A0FE7E}"/>
          </ac:picMkLst>
        </pc:picChg>
      </pc:sldChg>
      <pc:sldChg chg="addSp modSp add mod ord">
        <pc:chgData name="Simon Prince" userId="fcc015fbc7a3e533" providerId="LiveId" clId="{D8B82FDE-7ED6-412B-BE28-F33707CAABC3}" dt="2022-09-27T18:32:27.780" v="134"/>
        <pc:sldMkLst>
          <pc:docMk/>
          <pc:sldMk cId="1122648125" sldId="308"/>
        </pc:sldMkLst>
        <pc:picChg chg="add mod">
          <ac:chgData name="Simon Prince" userId="fcc015fbc7a3e533" providerId="LiveId" clId="{D8B82FDE-7ED6-412B-BE28-F33707CAABC3}" dt="2022-09-27T18:27:22.008" v="50" actId="1076"/>
          <ac:picMkLst>
            <pc:docMk/>
            <pc:sldMk cId="1122648125" sldId="308"/>
            <ac:picMk id="3" creationId="{2AE77E1E-FEAC-A2C9-604E-F39797D08E4B}"/>
          </ac:picMkLst>
        </pc:picChg>
      </pc:sldChg>
      <pc:sldChg chg="addSp modSp add mod ord">
        <pc:chgData name="Simon Prince" userId="fcc015fbc7a3e533" providerId="LiveId" clId="{D8B82FDE-7ED6-412B-BE28-F33707CAABC3}" dt="2022-09-27T18:31:19.587" v="112"/>
        <pc:sldMkLst>
          <pc:docMk/>
          <pc:sldMk cId="2072315295" sldId="309"/>
        </pc:sldMkLst>
        <pc:picChg chg="add mod">
          <ac:chgData name="Simon Prince" userId="fcc015fbc7a3e533" providerId="LiveId" clId="{D8B82FDE-7ED6-412B-BE28-F33707CAABC3}" dt="2022-09-27T18:30:34.054" v="98" actId="1076"/>
          <ac:picMkLst>
            <pc:docMk/>
            <pc:sldMk cId="2072315295" sldId="309"/>
            <ac:picMk id="3" creationId="{A7754863-1F3D-6B46-7EB3-51D416726C02}"/>
          </ac:picMkLst>
        </pc:picChg>
      </pc:sldChg>
      <pc:sldChg chg="addSp modSp add mod ord">
        <pc:chgData name="Simon Prince" userId="fcc015fbc7a3e533" providerId="LiveId" clId="{D8B82FDE-7ED6-412B-BE28-F33707CAABC3}" dt="2022-09-27T18:32:07.095" v="128"/>
        <pc:sldMkLst>
          <pc:docMk/>
          <pc:sldMk cId="1690619244" sldId="310"/>
        </pc:sldMkLst>
        <pc:picChg chg="add mod">
          <ac:chgData name="Simon Prince" userId="fcc015fbc7a3e533" providerId="LiveId" clId="{D8B82FDE-7ED6-412B-BE28-F33707CAABC3}" dt="2022-09-27T18:27:36.200" v="56" actId="1076"/>
          <ac:picMkLst>
            <pc:docMk/>
            <pc:sldMk cId="1690619244" sldId="310"/>
            <ac:picMk id="3" creationId="{1628FFB9-C602-E390-7D10-8D928F551722}"/>
          </ac:picMkLst>
        </pc:picChg>
      </pc:sldChg>
      <pc:sldChg chg="addSp delSp modSp add mod ord">
        <pc:chgData name="Simon Prince" userId="fcc015fbc7a3e533" providerId="LiveId" clId="{D8B82FDE-7ED6-412B-BE28-F33707CAABC3}" dt="2022-09-27T18:33:17.328" v="146"/>
        <pc:sldMkLst>
          <pc:docMk/>
          <pc:sldMk cId="1078186778" sldId="311"/>
        </pc:sldMkLst>
        <pc:picChg chg="add del mod">
          <ac:chgData name="Simon Prince" userId="fcc015fbc7a3e533" providerId="LiveId" clId="{D8B82FDE-7ED6-412B-BE28-F33707CAABC3}" dt="2022-09-27T18:27:43.766" v="59" actId="478"/>
          <ac:picMkLst>
            <pc:docMk/>
            <pc:sldMk cId="1078186778" sldId="311"/>
            <ac:picMk id="3" creationId="{1CC72416-241D-555E-633F-35EBEE7D04D0}"/>
          </ac:picMkLst>
        </pc:picChg>
        <pc:picChg chg="add mod">
          <ac:chgData name="Simon Prince" userId="fcc015fbc7a3e533" providerId="LiveId" clId="{D8B82FDE-7ED6-412B-BE28-F33707CAABC3}" dt="2022-09-27T18:28:19.192" v="61" actId="14100"/>
          <ac:picMkLst>
            <pc:docMk/>
            <pc:sldMk cId="1078186778" sldId="311"/>
            <ac:picMk id="5" creationId="{D606AE38-F858-DBC3-0510-D562099D0D98}"/>
          </ac:picMkLst>
        </pc:picChg>
      </pc:sldChg>
      <pc:sldChg chg="addSp modSp add mod ord">
        <pc:chgData name="Simon Prince" userId="fcc015fbc7a3e533" providerId="LiveId" clId="{D8B82FDE-7ED6-412B-BE28-F33707CAABC3}" dt="2022-09-27T18:32:13.126" v="130"/>
        <pc:sldMkLst>
          <pc:docMk/>
          <pc:sldMk cId="246305426" sldId="312"/>
        </pc:sldMkLst>
        <pc:picChg chg="add mod">
          <ac:chgData name="Simon Prince" userId="fcc015fbc7a3e533" providerId="LiveId" clId="{D8B82FDE-7ED6-412B-BE28-F33707CAABC3}" dt="2022-09-27T18:28:36.218" v="70" actId="1076"/>
          <ac:picMkLst>
            <pc:docMk/>
            <pc:sldMk cId="246305426" sldId="312"/>
            <ac:picMk id="3" creationId="{9C55964E-AEB1-15E7-68D7-31D70B2A3251}"/>
          </ac:picMkLst>
        </pc:picChg>
      </pc:sldChg>
      <pc:sldChg chg="addSp modSp add mod ord">
        <pc:chgData name="Simon Prince" userId="fcc015fbc7a3e533" providerId="LiveId" clId="{D8B82FDE-7ED6-412B-BE28-F33707CAABC3}" dt="2022-09-27T18:31:28.269" v="116"/>
        <pc:sldMkLst>
          <pc:docMk/>
          <pc:sldMk cId="1561259790" sldId="313"/>
        </pc:sldMkLst>
        <pc:picChg chg="add mod">
          <ac:chgData name="Simon Prince" userId="fcc015fbc7a3e533" providerId="LiveId" clId="{D8B82FDE-7ED6-412B-BE28-F33707CAABC3}" dt="2022-09-27T18:30:16.891" v="88" actId="14100"/>
          <ac:picMkLst>
            <pc:docMk/>
            <pc:sldMk cId="1561259790" sldId="313"/>
            <ac:picMk id="3" creationId="{5D7B06A8-C1E1-86E5-75E3-66FDE138F1F9}"/>
          </ac:picMkLst>
        </pc:picChg>
      </pc:sldChg>
      <pc:sldChg chg="addSp modSp add mod ord">
        <pc:chgData name="Simon Prince" userId="fcc015fbc7a3e533" providerId="LiveId" clId="{D8B82FDE-7ED6-412B-BE28-F33707CAABC3}" dt="2022-09-27T18:31:33.190" v="118"/>
        <pc:sldMkLst>
          <pc:docMk/>
          <pc:sldMk cId="2583050446" sldId="314"/>
        </pc:sldMkLst>
        <pc:picChg chg="add mod">
          <ac:chgData name="Simon Prince" userId="fcc015fbc7a3e533" providerId="LiveId" clId="{D8B82FDE-7ED6-412B-BE28-F33707CAABC3}" dt="2022-09-27T18:28:48.609" v="74" actId="14100"/>
          <ac:picMkLst>
            <pc:docMk/>
            <pc:sldMk cId="2583050446" sldId="314"/>
            <ac:picMk id="3" creationId="{EE629F00-C7A3-3E0C-C323-9901B6145E9F}"/>
          </ac:picMkLst>
        </pc:picChg>
      </pc:sldChg>
      <pc:sldChg chg="addSp modSp add mod">
        <pc:chgData name="Simon Prince" userId="fcc015fbc7a3e533" providerId="LiveId" clId="{D8B82FDE-7ED6-412B-BE28-F33707CAABC3}" dt="2022-09-27T18:28:59.364" v="78" actId="1076"/>
        <pc:sldMkLst>
          <pc:docMk/>
          <pc:sldMk cId="1426553892" sldId="315"/>
        </pc:sldMkLst>
        <pc:picChg chg="add mod">
          <ac:chgData name="Simon Prince" userId="fcc015fbc7a3e533" providerId="LiveId" clId="{D8B82FDE-7ED6-412B-BE28-F33707CAABC3}" dt="2022-09-27T18:28:59.364" v="78" actId="1076"/>
          <ac:picMkLst>
            <pc:docMk/>
            <pc:sldMk cId="1426553892" sldId="315"/>
            <ac:picMk id="3" creationId="{01114B1F-F416-13C8-3030-BF8488BFEB45}"/>
          </ac:picMkLst>
        </pc:picChg>
      </pc:sldChg>
      <pc:sldChg chg="addSp delSp modSp add mod">
        <pc:chgData name="Simon Prince" userId="fcc015fbc7a3e533" providerId="LiveId" clId="{D8B82FDE-7ED6-412B-BE28-F33707CAABC3}" dt="2022-09-27T18:29:53.662" v="83" actId="14100"/>
        <pc:sldMkLst>
          <pc:docMk/>
          <pc:sldMk cId="2931073314" sldId="316"/>
        </pc:sldMkLst>
        <pc:picChg chg="add del mod">
          <ac:chgData name="Simon Prince" userId="fcc015fbc7a3e533" providerId="LiveId" clId="{D8B82FDE-7ED6-412B-BE28-F33707CAABC3}" dt="2022-09-27T18:29:09.321" v="81" actId="478"/>
          <ac:picMkLst>
            <pc:docMk/>
            <pc:sldMk cId="2931073314" sldId="316"/>
            <ac:picMk id="3" creationId="{3D20E22C-5683-C4A5-95F0-BF7EDBD7CBC5}"/>
          </ac:picMkLst>
        </pc:picChg>
        <pc:picChg chg="add mod">
          <ac:chgData name="Simon Prince" userId="fcc015fbc7a3e533" providerId="LiveId" clId="{D8B82FDE-7ED6-412B-BE28-F33707CAABC3}" dt="2022-09-27T18:29:53.662" v="83" actId="14100"/>
          <ac:picMkLst>
            <pc:docMk/>
            <pc:sldMk cId="2931073314" sldId="316"/>
            <ac:picMk id="5" creationId="{64045CE6-3C94-FD06-8994-A9EC5D0C10A2}"/>
          </ac:picMkLst>
        </pc:picChg>
      </pc:sldChg>
      <pc:sldChg chg="add del">
        <pc:chgData name="Simon Prince" userId="fcc015fbc7a3e533" providerId="LiveId" clId="{D8B82FDE-7ED6-412B-BE28-F33707CAABC3}" dt="2022-09-27T18:30:57.948" v="102" actId="47"/>
        <pc:sldMkLst>
          <pc:docMk/>
          <pc:sldMk cId="511578280" sldId="317"/>
        </pc:sldMkLst>
      </pc:sldChg>
      <pc:sldChg chg="add del">
        <pc:chgData name="Simon Prince" userId="fcc015fbc7a3e533" providerId="LiveId" clId="{D8B82FDE-7ED6-412B-BE28-F33707CAABC3}" dt="2022-09-27T18:30:58.708" v="103" actId="47"/>
        <pc:sldMkLst>
          <pc:docMk/>
          <pc:sldMk cId="1364064479" sldId="318"/>
        </pc:sldMkLst>
      </pc:sldChg>
      <pc:sldChg chg="add del">
        <pc:chgData name="Simon Prince" userId="fcc015fbc7a3e533" providerId="LiveId" clId="{D8B82FDE-7ED6-412B-BE28-F33707CAABC3}" dt="2022-09-27T18:30:59.428" v="104" actId="47"/>
        <pc:sldMkLst>
          <pc:docMk/>
          <pc:sldMk cId="75354810" sldId="319"/>
        </pc:sldMkLst>
      </pc:sldChg>
      <pc:sldChg chg="add del">
        <pc:chgData name="Simon Prince" userId="fcc015fbc7a3e533" providerId="LiveId" clId="{D8B82FDE-7ED6-412B-BE28-F33707CAABC3}" dt="2022-09-27T18:31:00.204" v="105" actId="47"/>
        <pc:sldMkLst>
          <pc:docMk/>
          <pc:sldMk cId="2949504843" sldId="320"/>
        </pc:sldMkLst>
      </pc:sldChg>
    </pc:docChg>
  </pc:docChgLst>
  <pc:docChgLst>
    <pc:chgData name="Simon Prince" userId="fcc015fbc7a3e533" providerId="LiveId" clId="{526467F1-473B-4797-8FDD-F4631740B9BA}"/>
    <pc:docChg chg="undo custSel addSld delSld modSld sldOrd">
      <pc:chgData name="Simon Prince" userId="fcc015fbc7a3e533" providerId="LiveId" clId="{526467F1-473B-4797-8FDD-F4631740B9BA}" dt="2022-08-01T13:10:42.064" v="99"/>
      <pc:docMkLst>
        <pc:docMk/>
      </pc:docMkLst>
      <pc:sldChg chg="addSp delSp modSp mod">
        <pc:chgData name="Simon Prince" userId="fcc015fbc7a3e533" providerId="LiveId" clId="{526467F1-473B-4797-8FDD-F4631740B9BA}" dt="2022-08-01T13:01:35.737" v="69" actId="21"/>
        <pc:sldMkLst>
          <pc:docMk/>
          <pc:sldMk cId="876106008" sldId="256"/>
        </pc:sldMkLst>
        <pc:spChg chg="mod">
          <ac:chgData name="Simon Prince" userId="fcc015fbc7a3e533" providerId="LiveId" clId="{526467F1-473B-4797-8FDD-F4631740B9BA}" dt="2022-08-01T12:56:19.153" v="15" actId="20577"/>
          <ac:spMkLst>
            <pc:docMk/>
            <pc:sldMk cId="876106008" sldId="256"/>
            <ac:spMk id="3" creationId="{59CAAE44-D49D-434D-AD0A-3789FE33C447}"/>
          </ac:spMkLst>
        </pc:spChg>
        <pc:picChg chg="add del mod">
          <ac:chgData name="Simon Prince" userId="fcc015fbc7a3e533" providerId="LiveId" clId="{526467F1-473B-4797-8FDD-F4631740B9BA}" dt="2022-08-01T13:01:35.737" v="69" actId="21"/>
          <ac:picMkLst>
            <pc:docMk/>
            <pc:sldMk cId="876106008" sldId="256"/>
            <ac:picMk id="6" creationId="{881143CA-F43F-0E72-801F-72C5124B0E87}"/>
          </ac:picMkLst>
        </pc:picChg>
      </pc:sldChg>
      <pc:sldChg chg="del">
        <pc:chgData name="Simon Prince" userId="fcc015fbc7a3e533" providerId="LiveId" clId="{526467F1-473B-4797-8FDD-F4631740B9BA}" dt="2022-08-01T12:56:29.766" v="24" actId="47"/>
        <pc:sldMkLst>
          <pc:docMk/>
          <pc:sldMk cId="1471131968" sldId="282"/>
        </pc:sldMkLst>
      </pc:sldChg>
      <pc:sldChg chg="del">
        <pc:chgData name="Simon Prince" userId="fcc015fbc7a3e533" providerId="LiveId" clId="{526467F1-473B-4797-8FDD-F4631740B9BA}" dt="2022-08-01T12:56:28.783" v="22" actId="47"/>
        <pc:sldMkLst>
          <pc:docMk/>
          <pc:sldMk cId="4059680028" sldId="283"/>
        </pc:sldMkLst>
      </pc:sldChg>
      <pc:sldChg chg="del">
        <pc:chgData name="Simon Prince" userId="fcc015fbc7a3e533" providerId="LiveId" clId="{526467F1-473B-4797-8FDD-F4631740B9BA}" dt="2022-08-01T12:56:29.439" v="23" actId="47"/>
        <pc:sldMkLst>
          <pc:docMk/>
          <pc:sldMk cId="4099099491" sldId="284"/>
        </pc:sldMkLst>
      </pc:sldChg>
      <pc:sldChg chg="del">
        <pc:chgData name="Simon Prince" userId="fcc015fbc7a3e533" providerId="LiveId" clId="{526467F1-473B-4797-8FDD-F4631740B9BA}" dt="2022-08-01T12:56:27.598" v="18" actId="47"/>
        <pc:sldMkLst>
          <pc:docMk/>
          <pc:sldMk cId="1767198392" sldId="285"/>
        </pc:sldMkLst>
      </pc:sldChg>
      <pc:sldChg chg="del">
        <pc:chgData name="Simon Prince" userId="fcc015fbc7a3e533" providerId="LiveId" clId="{526467F1-473B-4797-8FDD-F4631740B9BA}" dt="2022-08-01T12:56:30.207" v="25" actId="47"/>
        <pc:sldMkLst>
          <pc:docMk/>
          <pc:sldMk cId="1449235230" sldId="286"/>
        </pc:sldMkLst>
      </pc:sldChg>
      <pc:sldChg chg="delSp del mod">
        <pc:chgData name="Simon Prince" userId="fcc015fbc7a3e533" providerId="LiveId" clId="{526467F1-473B-4797-8FDD-F4631740B9BA}" dt="2022-08-01T13:00:35.385" v="66" actId="47"/>
        <pc:sldMkLst>
          <pc:docMk/>
          <pc:sldMk cId="1693531478" sldId="287"/>
        </pc:sldMkLst>
        <pc:picChg chg="del">
          <ac:chgData name="Simon Prince" userId="fcc015fbc7a3e533" providerId="LiveId" clId="{526467F1-473B-4797-8FDD-F4631740B9BA}" dt="2022-08-01T12:56:24.779" v="16" actId="478"/>
          <ac:picMkLst>
            <pc:docMk/>
            <pc:sldMk cId="1693531478" sldId="287"/>
            <ac:picMk id="4" creationId="{4CDB177B-A812-D7B6-4044-E37FEFE5EC92}"/>
          </ac:picMkLst>
        </pc:picChg>
      </pc:sldChg>
      <pc:sldChg chg="addSp modSp add del mod">
        <pc:chgData name="Simon Prince" userId="fcc015fbc7a3e533" providerId="LiveId" clId="{526467F1-473B-4797-8FDD-F4631740B9BA}" dt="2022-08-01T13:01:52.272" v="73" actId="14100"/>
        <pc:sldMkLst>
          <pc:docMk/>
          <pc:sldMk cId="748200433" sldId="288"/>
        </pc:sldMkLst>
        <pc:picChg chg="add mod">
          <ac:chgData name="Simon Prince" userId="fcc015fbc7a3e533" providerId="LiveId" clId="{526467F1-473B-4797-8FDD-F4631740B9BA}" dt="2022-08-01T13:01:52.272" v="73" actId="14100"/>
          <ac:picMkLst>
            <pc:docMk/>
            <pc:sldMk cId="748200433" sldId="288"/>
            <ac:picMk id="4" creationId="{478508AB-3BBB-3848-11DE-F13ECAFCAD8D}"/>
          </ac:picMkLst>
        </pc:picChg>
      </pc:sldChg>
      <pc:sldChg chg="del">
        <pc:chgData name="Simon Prince" userId="fcc015fbc7a3e533" providerId="LiveId" clId="{526467F1-473B-4797-8FDD-F4631740B9BA}" dt="2022-08-01T12:56:27.245" v="17" actId="47"/>
        <pc:sldMkLst>
          <pc:docMk/>
          <pc:sldMk cId="1304953567" sldId="288"/>
        </pc:sldMkLst>
      </pc:sldChg>
      <pc:sldChg chg="del">
        <pc:chgData name="Simon Prince" userId="fcc015fbc7a3e533" providerId="LiveId" clId="{526467F1-473B-4797-8FDD-F4631740B9BA}" dt="2022-08-01T12:56:28.010" v="19" actId="47"/>
        <pc:sldMkLst>
          <pc:docMk/>
          <pc:sldMk cId="1003988422" sldId="289"/>
        </pc:sldMkLst>
      </pc:sldChg>
      <pc:sldChg chg="addSp add mod ord">
        <pc:chgData name="Simon Prince" userId="fcc015fbc7a3e533" providerId="LiveId" clId="{526467F1-473B-4797-8FDD-F4631740B9BA}" dt="2022-08-01T13:10:26.034" v="95"/>
        <pc:sldMkLst>
          <pc:docMk/>
          <pc:sldMk cId="1023247059" sldId="289"/>
        </pc:sldMkLst>
        <pc:picChg chg="add">
          <ac:chgData name="Simon Prince" userId="fcc015fbc7a3e533" providerId="LiveId" clId="{526467F1-473B-4797-8FDD-F4631740B9BA}" dt="2022-08-01T13:00:14.288" v="63" actId="22"/>
          <ac:picMkLst>
            <pc:docMk/>
            <pc:sldMk cId="1023247059" sldId="289"/>
            <ac:picMk id="4" creationId="{2CDDE726-409A-2DC0-C2AA-6530FE4475F3}"/>
          </ac:picMkLst>
        </pc:picChg>
      </pc:sldChg>
      <pc:sldChg chg="del">
        <pc:chgData name="Simon Prince" userId="fcc015fbc7a3e533" providerId="LiveId" clId="{526467F1-473B-4797-8FDD-F4631740B9BA}" dt="2022-08-01T12:56:28.380" v="20" actId="47"/>
        <pc:sldMkLst>
          <pc:docMk/>
          <pc:sldMk cId="989705346" sldId="290"/>
        </pc:sldMkLst>
      </pc:sldChg>
      <pc:sldChg chg="addSp modSp add mod">
        <pc:chgData name="Simon Prince" userId="fcc015fbc7a3e533" providerId="LiveId" clId="{526467F1-473B-4797-8FDD-F4631740B9BA}" dt="2022-08-01T12:59:55.999" v="62" actId="14100"/>
        <pc:sldMkLst>
          <pc:docMk/>
          <pc:sldMk cId="1897675950" sldId="290"/>
        </pc:sldMkLst>
        <pc:picChg chg="add mod">
          <ac:chgData name="Simon Prince" userId="fcc015fbc7a3e533" providerId="LiveId" clId="{526467F1-473B-4797-8FDD-F4631740B9BA}" dt="2022-08-01T12:59:55.999" v="62" actId="14100"/>
          <ac:picMkLst>
            <pc:docMk/>
            <pc:sldMk cId="1897675950" sldId="290"/>
            <ac:picMk id="4" creationId="{1E811FA8-EA16-CEB2-A34B-3580802CE160}"/>
          </ac:picMkLst>
        </pc:picChg>
      </pc:sldChg>
      <pc:sldChg chg="del">
        <pc:chgData name="Simon Prince" userId="fcc015fbc7a3e533" providerId="LiveId" clId="{526467F1-473B-4797-8FDD-F4631740B9BA}" dt="2022-08-01T12:56:30.514" v="26" actId="47"/>
        <pc:sldMkLst>
          <pc:docMk/>
          <pc:sldMk cId="696199355" sldId="291"/>
        </pc:sldMkLst>
      </pc:sldChg>
      <pc:sldChg chg="addSp add mod ord">
        <pc:chgData name="Simon Prince" userId="fcc015fbc7a3e533" providerId="LiveId" clId="{526467F1-473B-4797-8FDD-F4631740B9BA}" dt="2022-08-01T13:09:55.456" v="85"/>
        <pc:sldMkLst>
          <pc:docMk/>
          <pc:sldMk cId="2390828390" sldId="291"/>
        </pc:sldMkLst>
        <pc:picChg chg="add">
          <ac:chgData name="Simon Prince" userId="fcc015fbc7a3e533" providerId="LiveId" clId="{526467F1-473B-4797-8FDD-F4631740B9BA}" dt="2022-08-01T12:59:35.075" v="60" actId="22"/>
          <ac:picMkLst>
            <pc:docMk/>
            <pc:sldMk cId="2390828390" sldId="291"/>
            <ac:picMk id="4" creationId="{A05107D3-7FF4-FFEA-85CF-583F659E8573}"/>
          </ac:picMkLst>
        </pc:picChg>
      </pc:sldChg>
      <pc:sldChg chg="addSp add mod ord">
        <pc:chgData name="Simon Prince" userId="fcc015fbc7a3e533" providerId="LiveId" clId="{526467F1-473B-4797-8FDD-F4631740B9BA}" dt="2022-08-01T13:03:56.186" v="79"/>
        <pc:sldMkLst>
          <pc:docMk/>
          <pc:sldMk cId="462536785" sldId="292"/>
        </pc:sldMkLst>
        <pc:picChg chg="add">
          <ac:chgData name="Simon Prince" userId="fcc015fbc7a3e533" providerId="LiveId" clId="{526467F1-473B-4797-8FDD-F4631740B9BA}" dt="2022-08-01T12:59:20.636" v="59" actId="22"/>
          <ac:picMkLst>
            <pc:docMk/>
            <pc:sldMk cId="462536785" sldId="292"/>
            <ac:picMk id="4" creationId="{488B2E02-7B3F-FF3B-A164-059C42AB5173}"/>
          </ac:picMkLst>
        </pc:picChg>
      </pc:sldChg>
      <pc:sldChg chg="del">
        <pc:chgData name="Simon Prince" userId="fcc015fbc7a3e533" providerId="LiveId" clId="{526467F1-473B-4797-8FDD-F4631740B9BA}" dt="2022-08-01T12:56:30.937" v="27" actId="47"/>
        <pc:sldMkLst>
          <pc:docMk/>
          <pc:sldMk cId="2010595682" sldId="292"/>
        </pc:sldMkLst>
      </pc:sldChg>
      <pc:sldChg chg="del">
        <pc:chgData name="Simon Prince" userId="fcc015fbc7a3e533" providerId="LiveId" clId="{526467F1-473B-4797-8FDD-F4631740B9BA}" dt="2022-08-01T12:56:28.629" v="21" actId="47"/>
        <pc:sldMkLst>
          <pc:docMk/>
          <pc:sldMk cId="696724680" sldId="293"/>
        </pc:sldMkLst>
      </pc:sldChg>
      <pc:sldChg chg="addSp add mod ord">
        <pc:chgData name="Simon Prince" userId="fcc015fbc7a3e533" providerId="LiveId" clId="{526467F1-473B-4797-8FDD-F4631740B9BA}" dt="2022-08-01T13:03:37.624" v="75"/>
        <pc:sldMkLst>
          <pc:docMk/>
          <pc:sldMk cId="4272775137" sldId="293"/>
        </pc:sldMkLst>
        <pc:picChg chg="add">
          <ac:chgData name="Simon Prince" userId="fcc015fbc7a3e533" providerId="LiveId" clId="{526467F1-473B-4797-8FDD-F4631740B9BA}" dt="2022-08-01T12:59:06.535" v="58" actId="22"/>
          <ac:picMkLst>
            <pc:docMk/>
            <pc:sldMk cId="4272775137" sldId="293"/>
            <ac:picMk id="4" creationId="{B6A28283-2857-8445-E1CC-F84E1FE2D182}"/>
          </ac:picMkLst>
        </pc:picChg>
      </pc:sldChg>
      <pc:sldChg chg="addSp modSp add mod ord">
        <pc:chgData name="Simon Prince" userId="fcc015fbc7a3e533" providerId="LiveId" clId="{526467F1-473B-4797-8FDD-F4631740B9BA}" dt="2022-08-01T13:03:49.099" v="77"/>
        <pc:sldMkLst>
          <pc:docMk/>
          <pc:sldMk cId="579600288" sldId="294"/>
        </pc:sldMkLst>
        <pc:picChg chg="add mod">
          <ac:chgData name="Simon Prince" userId="fcc015fbc7a3e533" providerId="LiveId" clId="{526467F1-473B-4797-8FDD-F4631740B9BA}" dt="2022-08-01T12:58:52.453" v="57" actId="14100"/>
          <ac:picMkLst>
            <pc:docMk/>
            <pc:sldMk cId="579600288" sldId="294"/>
            <ac:picMk id="4" creationId="{37EA892A-D210-EB27-2599-88DC63FD982F}"/>
          </ac:picMkLst>
        </pc:picChg>
      </pc:sldChg>
      <pc:sldChg chg="del">
        <pc:chgData name="Simon Prince" userId="fcc015fbc7a3e533" providerId="LiveId" clId="{526467F1-473B-4797-8FDD-F4631740B9BA}" dt="2022-08-01T12:56:31.477" v="28" actId="47"/>
        <pc:sldMkLst>
          <pc:docMk/>
          <pc:sldMk cId="2513529656" sldId="294"/>
        </pc:sldMkLst>
      </pc:sldChg>
      <pc:sldChg chg="addSp modSp add mod ord">
        <pc:chgData name="Simon Prince" userId="fcc015fbc7a3e533" providerId="LiveId" clId="{526467F1-473B-4797-8FDD-F4631740B9BA}" dt="2022-08-01T13:10:14.903" v="89"/>
        <pc:sldMkLst>
          <pc:docMk/>
          <pc:sldMk cId="630173902" sldId="295"/>
        </pc:sldMkLst>
        <pc:picChg chg="add mod">
          <ac:chgData name="Simon Prince" userId="fcc015fbc7a3e533" providerId="LiveId" clId="{526467F1-473B-4797-8FDD-F4631740B9BA}" dt="2022-08-01T12:58:25.495" v="55" actId="14100"/>
          <ac:picMkLst>
            <pc:docMk/>
            <pc:sldMk cId="630173902" sldId="295"/>
            <ac:picMk id="4" creationId="{3C843C12-0B38-1C42-59CD-E9D7FF4EBF36}"/>
          </ac:picMkLst>
        </pc:picChg>
      </pc:sldChg>
      <pc:sldChg chg="addSp modSp add mod ord">
        <pc:chgData name="Simon Prince" userId="fcc015fbc7a3e533" providerId="LiveId" clId="{526467F1-473B-4797-8FDD-F4631740B9BA}" dt="2022-08-01T13:10:06.941" v="87"/>
        <pc:sldMkLst>
          <pc:docMk/>
          <pc:sldMk cId="3612575893" sldId="296"/>
        </pc:sldMkLst>
        <pc:picChg chg="add mod">
          <ac:chgData name="Simon Prince" userId="fcc015fbc7a3e533" providerId="LiveId" clId="{526467F1-473B-4797-8FDD-F4631740B9BA}" dt="2022-08-01T12:58:03.893" v="53" actId="14100"/>
          <ac:picMkLst>
            <pc:docMk/>
            <pc:sldMk cId="3612575893" sldId="296"/>
            <ac:picMk id="4" creationId="{7ED68483-2E5C-503E-3248-3144057D8C2A}"/>
          </ac:picMkLst>
        </pc:picChg>
      </pc:sldChg>
      <pc:sldChg chg="addSp modSp add mod ord">
        <pc:chgData name="Simon Prince" userId="fcc015fbc7a3e533" providerId="LiveId" clId="{526467F1-473B-4797-8FDD-F4631740B9BA}" dt="2022-08-01T13:10:19.074" v="91"/>
        <pc:sldMkLst>
          <pc:docMk/>
          <pc:sldMk cId="47372027" sldId="297"/>
        </pc:sldMkLst>
        <pc:picChg chg="add mod">
          <ac:chgData name="Simon Prince" userId="fcc015fbc7a3e533" providerId="LiveId" clId="{526467F1-473B-4797-8FDD-F4631740B9BA}" dt="2022-08-01T12:57:48.472" v="51" actId="14100"/>
          <ac:picMkLst>
            <pc:docMk/>
            <pc:sldMk cId="47372027" sldId="297"/>
            <ac:picMk id="4" creationId="{7E45C211-E3F0-60D0-4867-108C3B429BFC}"/>
          </ac:picMkLst>
        </pc:picChg>
      </pc:sldChg>
      <pc:sldChg chg="addSp add mod ord">
        <pc:chgData name="Simon Prince" userId="fcc015fbc7a3e533" providerId="LiveId" clId="{526467F1-473B-4797-8FDD-F4631740B9BA}" dt="2022-08-01T13:10:21.247" v="93"/>
        <pc:sldMkLst>
          <pc:docMk/>
          <pc:sldMk cId="3586272698" sldId="298"/>
        </pc:sldMkLst>
        <pc:picChg chg="add">
          <ac:chgData name="Simon Prince" userId="fcc015fbc7a3e533" providerId="LiveId" clId="{526467F1-473B-4797-8FDD-F4631740B9BA}" dt="2022-08-01T12:57:33.755" v="49" actId="22"/>
          <ac:picMkLst>
            <pc:docMk/>
            <pc:sldMk cId="3586272698" sldId="298"/>
            <ac:picMk id="4" creationId="{A479862D-7381-4C67-CACD-DE910DEF8899}"/>
          </ac:picMkLst>
        </pc:picChg>
      </pc:sldChg>
      <pc:sldChg chg="addSp delSp modSp add mod ord">
        <pc:chgData name="Simon Prince" userId="fcc015fbc7a3e533" providerId="LiveId" clId="{526467F1-473B-4797-8FDD-F4631740B9BA}" dt="2022-08-01T13:10:33.628" v="97"/>
        <pc:sldMkLst>
          <pc:docMk/>
          <pc:sldMk cId="2015797172" sldId="299"/>
        </pc:sldMkLst>
        <pc:picChg chg="add mod">
          <ac:chgData name="Simon Prince" userId="fcc015fbc7a3e533" providerId="LiveId" clId="{526467F1-473B-4797-8FDD-F4631740B9BA}" dt="2022-08-01T12:57:17.426" v="46" actId="1076"/>
          <ac:picMkLst>
            <pc:docMk/>
            <pc:sldMk cId="2015797172" sldId="299"/>
            <ac:picMk id="4" creationId="{4372E4A7-A968-2D37-EBE9-60EDE37170B8}"/>
          </ac:picMkLst>
        </pc:picChg>
        <pc:picChg chg="add del">
          <ac:chgData name="Simon Prince" userId="fcc015fbc7a3e533" providerId="LiveId" clId="{526467F1-473B-4797-8FDD-F4631740B9BA}" dt="2022-08-01T12:57:32.484" v="48" actId="22"/>
          <ac:picMkLst>
            <pc:docMk/>
            <pc:sldMk cId="2015797172" sldId="299"/>
            <ac:picMk id="6" creationId="{079F06F6-6867-ABC2-C95D-DDB0AD0440D3}"/>
          </ac:picMkLst>
        </pc:picChg>
      </pc:sldChg>
      <pc:sldChg chg="addSp modSp add mod ord">
        <pc:chgData name="Simon Prince" userId="fcc015fbc7a3e533" providerId="LiveId" clId="{526467F1-473B-4797-8FDD-F4631740B9BA}" dt="2022-08-01T13:10:42.064" v="99"/>
        <pc:sldMkLst>
          <pc:docMk/>
          <pc:sldMk cId="1866265522" sldId="300"/>
        </pc:sldMkLst>
        <pc:picChg chg="add mod">
          <ac:chgData name="Simon Prince" userId="fcc015fbc7a3e533" providerId="LiveId" clId="{526467F1-473B-4797-8FDD-F4631740B9BA}" dt="2022-08-01T12:56:56.919" v="43" actId="14100"/>
          <ac:picMkLst>
            <pc:docMk/>
            <pc:sldMk cId="1866265522" sldId="300"/>
            <ac:picMk id="4" creationId="{AC013F70-946E-5855-C5E8-21A67A17C5C4}"/>
          </ac:picMkLst>
        </pc:picChg>
      </pc:sldChg>
      <pc:sldChg chg="addSp delSp modSp add mod">
        <pc:chgData name="Simon Prince" userId="fcc015fbc7a3e533" providerId="LiveId" clId="{526467F1-473B-4797-8FDD-F4631740B9BA}" dt="2022-08-01T13:04:34.176" v="83" actId="14100"/>
        <pc:sldMkLst>
          <pc:docMk/>
          <pc:sldMk cId="609470291" sldId="301"/>
        </pc:sldMkLst>
        <pc:picChg chg="del">
          <ac:chgData name="Simon Prince" userId="fcc015fbc7a3e533" providerId="LiveId" clId="{526467F1-473B-4797-8FDD-F4631740B9BA}" dt="2022-08-01T13:04:16.771" v="81" actId="478"/>
          <ac:picMkLst>
            <pc:docMk/>
            <pc:sldMk cId="609470291" sldId="301"/>
            <ac:picMk id="4" creationId="{488B2E02-7B3F-FF3B-A164-059C42AB5173}"/>
          </ac:picMkLst>
        </pc:picChg>
        <pc:picChg chg="add mod">
          <ac:chgData name="Simon Prince" userId="fcc015fbc7a3e533" providerId="LiveId" clId="{526467F1-473B-4797-8FDD-F4631740B9BA}" dt="2022-08-01T13:04:34.176" v="83" actId="14100"/>
          <ac:picMkLst>
            <pc:docMk/>
            <pc:sldMk cId="609470291" sldId="301"/>
            <ac:picMk id="5" creationId="{961C564B-B925-E3A5-BF9A-FCF950DC0F83}"/>
          </ac:picMkLst>
        </pc:picChg>
      </pc:sldChg>
      <pc:sldChg chg="add del">
        <pc:chgData name="Simon Prince" userId="fcc015fbc7a3e533" providerId="LiveId" clId="{526467F1-473B-4797-8FDD-F4631740B9BA}" dt="2022-08-01T13:01:41.558" v="71"/>
        <pc:sldMkLst>
          <pc:docMk/>
          <pc:sldMk cId="2617744765" sldId="301"/>
        </pc:sldMkLst>
      </pc:sldChg>
    </pc:docChg>
  </pc:docChgLst>
  <pc:docChgLst>
    <pc:chgData name="Simon Prince" userId="fcc015fbc7a3e533" providerId="LiveId" clId="{7E71C872-9A04-F141-B2D3-FC93F1F0C49F}"/>
    <pc:docChg chg="custSel addSld delSld modSld sldOrd">
      <pc:chgData name="Simon Prince" userId="fcc015fbc7a3e533" providerId="LiveId" clId="{7E71C872-9A04-F141-B2D3-FC93F1F0C49F}" dt="2023-07-16T14:05:39.295" v="131" actId="1076"/>
      <pc:docMkLst>
        <pc:docMk/>
      </pc:docMkLst>
      <pc:sldChg chg="del">
        <pc:chgData name="Simon Prince" userId="fcc015fbc7a3e533" providerId="LiveId" clId="{7E71C872-9A04-F141-B2D3-FC93F1F0C49F}" dt="2023-07-16T13:51:43.033" v="17" actId="2696"/>
        <pc:sldMkLst>
          <pc:docMk/>
          <pc:sldMk cId="90839834" sldId="294"/>
        </pc:sldMkLst>
      </pc:sldChg>
      <pc:sldChg chg="del">
        <pc:chgData name="Simon Prince" userId="fcc015fbc7a3e533" providerId="LiveId" clId="{7E71C872-9A04-F141-B2D3-FC93F1F0C49F}" dt="2023-07-16T13:51:38.766" v="6" actId="2696"/>
        <pc:sldMkLst>
          <pc:docMk/>
          <pc:sldMk cId="2242516497" sldId="295"/>
        </pc:sldMkLst>
      </pc:sldChg>
      <pc:sldChg chg="del">
        <pc:chgData name="Simon Prince" userId="fcc015fbc7a3e533" providerId="LiveId" clId="{7E71C872-9A04-F141-B2D3-FC93F1F0C49F}" dt="2023-07-16T13:51:38.095" v="4" actId="2696"/>
        <pc:sldMkLst>
          <pc:docMk/>
          <pc:sldMk cId="2259316753" sldId="296"/>
        </pc:sldMkLst>
      </pc:sldChg>
      <pc:sldChg chg="del">
        <pc:chgData name="Simon Prince" userId="fcc015fbc7a3e533" providerId="LiveId" clId="{7E71C872-9A04-F141-B2D3-FC93F1F0C49F}" dt="2023-07-16T13:51:37.778" v="3" actId="2696"/>
        <pc:sldMkLst>
          <pc:docMk/>
          <pc:sldMk cId="3742476018" sldId="297"/>
        </pc:sldMkLst>
      </pc:sldChg>
      <pc:sldChg chg="del">
        <pc:chgData name="Simon Prince" userId="fcc015fbc7a3e533" providerId="LiveId" clId="{7E71C872-9A04-F141-B2D3-FC93F1F0C49F}" dt="2023-07-16T13:51:40.465" v="11" actId="2696"/>
        <pc:sldMkLst>
          <pc:docMk/>
          <pc:sldMk cId="1030001336" sldId="298"/>
        </pc:sldMkLst>
      </pc:sldChg>
      <pc:sldChg chg="del">
        <pc:chgData name="Simon Prince" userId="fcc015fbc7a3e533" providerId="LiveId" clId="{7E71C872-9A04-F141-B2D3-FC93F1F0C49F}" dt="2023-07-16T13:51:40.788" v="12" actId="2696"/>
        <pc:sldMkLst>
          <pc:docMk/>
          <pc:sldMk cId="1187194440" sldId="299"/>
        </pc:sldMkLst>
      </pc:sldChg>
      <pc:sldChg chg="del">
        <pc:chgData name="Simon Prince" userId="fcc015fbc7a3e533" providerId="LiveId" clId="{7E71C872-9A04-F141-B2D3-FC93F1F0C49F}" dt="2023-07-16T13:51:39.777" v="9" actId="2696"/>
        <pc:sldMkLst>
          <pc:docMk/>
          <pc:sldMk cId="1228774356" sldId="305"/>
        </pc:sldMkLst>
      </pc:sldChg>
      <pc:sldChg chg="del">
        <pc:chgData name="Simon Prince" userId="fcc015fbc7a3e533" providerId="LiveId" clId="{7E71C872-9A04-F141-B2D3-FC93F1F0C49F}" dt="2023-07-16T13:51:38.417" v="5" actId="2696"/>
        <pc:sldMkLst>
          <pc:docMk/>
          <pc:sldMk cId="62718026" sldId="306"/>
        </pc:sldMkLst>
      </pc:sldChg>
      <pc:sldChg chg="del">
        <pc:chgData name="Simon Prince" userId="fcc015fbc7a3e533" providerId="LiveId" clId="{7E71C872-9A04-F141-B2D3-FC93F1F0C49F}" dt="2023-07-16T13:51:41.499" v="14" actId="2696"/>
        <pc:sldMkLst>
          <pc:docMk/>
          <pc:sldMk cId="1044801997" sldId="307"/>
        </pc:sldMkLst>
      </pc:sldChg>
      <pc:sldChg chg="del">
        <pc:chgData name="Simon Prince" userId="fcc015fbc7a3e533" providerId="LiveId" clId="{7E71C872-9A04-F141-B2D3-FC93F1F0C49F}" dt="2023-07-16T13:51:40.107" v="10" actId="2696"/>
        <pc:sldMkLst>
          <pc:docMk/>
          <pc:sldMk cId="1122648125" sldId="308"/>
        </pc:sldMkLst>
      </pc:sldChg>
      <pc:sldChg chg="addSp delSp modSp mod ord">
        <pc:chgData name="Simon Prince" userId="fcc015fbc7a3e533" providerId="LiveId" clId="{7E71C872-9A04-F141-B2D3-FC93F1F0C49F}" dt="2023-07-16T14:05:39.295" v="131" actId="1076"/>
        <pc:sldMkLst>
          <pc:docMk/>
          <pc:sldMk cId="2072315295" sldId="309"/>
        </pc:sldMkLst>
        <pc:picChg chg="del">
          <ac:chgData name="Simon Prince" userId="fcc015fbc7a3e533" providerId="LiveId" clId="{7E71C872-9A04-F141-B2D3-FC93F1F0C49F}" dt="2023-07-16T13:51:35.316" v="0" actId="478"/>
          <ac:picMkLst>
            <pc:docMk/>
            <pc:sldMk cId="2072315295" sldId="309"/>
            <ac:picMk id="3" creationId="{A7754863-1F3D-6B46-7EB3-51D416726C02}"/>
          </ac:picMkLst>
        </pc:picChg>
        <pc:picChg chg="add mod">
          <ac:chgData name="Simon Prince" userId="fcc015fbc7a3e533" providerId="LiveId" clId="{7E71C872-9A04-F141-B2D3-FC93F1F0C49F}" dt="2023-07-16T14:05:39.295" v="131" actId="1076"/>
          <ac:picMkLst>
            <pc:docMk/>
            <pc:sldMk cId="2072315295" sldId="309"/>
            <ac:picMk id="5" creationId="{5356DEC7-F2CF-116C-157C-9F9046FA6785}"/>
          </ac:picMkLst>
        </pc:picChg>
        <pc:picChg chg="add del mod">
          <ac:chgData name="Simon Prince" userId="fcc015fbc7a3e533" providerId="LiveId" clId="{7E71C872-9A04-F141-B2D3-FC93F1F0C49F}" dt="2023-07-16T14:02:09.358" v="76" actId="21"/>
          <ac:picMkLst>
            <pc:docMk/>
            <pc:sldMk cId="2072315295" sldId="309"/>
            <ac:picMk id="7" creationId="{FFF50E09-DBE7-BC46-0E40-15F420FBA7F7}"/>
          </ac:picMkLst>
        </pc:picChg>
        <pc:picChg chg="add del mod">
          <ac:chgData name="Simon Prince" userId="fcc015fbc7a3e533" providerId="LiveId" clId="{7E71C872-9A04-F141-B2D3-FC93F1F0C49F}" dt="2023-07-16T14:02:00.999" v="74" actId="21"/>
          <ac:picMkLst>
            <pc:docMk/>
            <pc:sldMk cId="2072315295" sldId="309"/>
            <ac:picMk id="9" creationId="{0D18A310-97B6-6113-03B7-12CD4AEF30AE}"/>
          </ac:picMkLst>
        </pc:picChg>
        <pc:picChg chg="add del mod">
          <ac:chgData name="Simon Prince" userId="fcc015fbc7a3e533" providerId="LiveId" clId="{7E71C872-9A04-F141-B2D3-FC93F1F0C49F}" dt="2023-07-16T14:01:56.837" v="72" actId="21"/>
          <ac:picMkLst>
            <pc:docMk/>
            <pc:sldMk cId="2072315295" sldId="309"/>
            <ac:picMk id="11" creationId="{7A012D30-860D-3CE1-0339-E2D42BBCA52F}"/>
          </ac:picMkLst>
        </pc:picChg>
        <pc:picChg chg="add del mod">
          <ac:chgData name="Simon Prince" userId="fcc015fbc7a3e533" providerId="LiveId" clId="{7E71C872-9A04-F141-B2D3-FC93F1F0C49F}" dt="2023-07-16T14:01:49.959" v="67" actId="21"/>
          <ac:picMkLst>
            <pc:docMk/>
            <pc:sldMk cId="2072315295" sldId="309"/>
            <ac:picMk id="13" creationId="{8F7BCB5F-CDBD-F09D-EABC-B2F5E5A023D9}"/>
          </ac:picMkLst>
        </pc:picChg>
        <pc:picChg chg="add del mod">
          <ac:chgData name="Simon Prince" userId="fcc015fbc7a3e533" providerId="LiveId" clId="{7E71C872-9A04-F141-B2D3-FC93F1F0C49F}" dt="2023-07-16T14:01:36.242" v="64" actId="21"/>
          <ac:picMkLst>
            <pc:docMk/>
            <pc:sldMk cId="2072315295" sldId="309"/>
            <ac:picMk id="15" creationId="{96524884-B784-6224-2044-4DDFF264F9D6}"/>
          </ac:picMkLst>
        </pc:picChg>
        <pc:picChg chg="add del mod">
          <ac:chgData name="Simon Prince" userId="fcc015fbc7a3e533" providerId="LiveId" clId="{7E71C872-9A04-F141-B2D3-FC93F1F0C49F}" dt="2023-07-16T14:01:31.752" v="62" actId="21"/>
          <ac:picMkLst>
            <pc:docMk/>
            <pc:sldMk cId="2072315295" sldId="309"/>
            <ac:picMk id="17" creationId="{4EB7FB2C-521A-1939-0C73-32278660D6BF}"/>
          </ac:picMkLst>
        </pc:picChg>
        <pc:picChg chg="add del mod">
          <ac:chgData name="Simon Prince" userId="fcc015fbc7a3e533" providerId="LiveId" clId="{7E71C872-9A04-F141-B2D3-FC93F1F0C49F}" dt="2023-07-16T14:01:27.027" v="60" actId="21"/>
          <ac:picMkLst>
            <pc:docMk/>
            <pc:sldMk cId="2072315295" sldId="309"/>
            <ac:picMk id="19" creationId="{361F6154-4800-8447-C1B3-A823770A65F8}"/>
          </ac:picMkLst>
        </pc:picChg>
        <pc:picChg chg="add del mod">
          <ac:chgData name="Simon Prince" userId="fcc015fbc7a3e533" providerId="LiveId" clId="{7E71C872-9A04-F141-B2D3-FC93F1F0C49F}" dt="2023-07-16T14:01:22.934" v="58" actId="21"/>
          <ac:picMkLst>
            <pc:docMk/>
            <pc:sldMk cId="2072315295" sldId="309"/>
            <ac:picMk id="21" creationId="{7C951240-49BD-0495-8EF5-F3F3F22C1B6C}"/>
          </ac:picMkLst>
        </pc:picChg>
        <pc:picChg chg="add del mod">
          <ac:chgData name="Simon Prince" userId="fcc015fbc7a3e533" providerId="LiveId" clId="{7E71C872-9A04-F141-B2D3-FC93F1F0C49F}" dt="2023-07-16T14:01:18.143" v="56" actId="21"/>
          <ac:picMkLst>
            <pc:docMk/>
            <pc:sldMk cId="2072315295" sldId="309"/>
            <ac:picMk id="23" creationId="{1B3514D1-0218-55EA-0677-CEACE2E43A1C}"/>
          </ac:picMkLst>
        </pc:picChg>
        <pc:picChg chg="add del mod">
          <ac:chgData name="Simon Prince" userId="fcc015fbc7a3e533" providerId="LiveId" clId="{7E71C872-9A04-F141-B2D3-FC93F1F0C49F}" dt="2023-07-16T14:01:10.056" v="53" actId="21"/>
          <ac:picMkLst>
            <pc:docMk/>
            <pc:sldMk cId="2072315295" sldId="309"/>
            <ac:picMk id="25" creationId="{4786CDF1-D842-0D43-7997-4B2A3B18702E}"/>
          </ac:picMkLst>
        </pc:picChg>
        <pc:picChg chg="add del mod">
          <ac:chgData name="Simon Prince" userId="fcc015fbc7a3e533" providerId="LiveId" clId="{7E71C872-9A04-F141-B2D3-FC93F1F0C49F}" dt="2023-07-16T14:01:05.775" v="51" actId="21"/>
          <ac:picMkLst>
            <pc:docMk/>
            <pc:sldMk cId="2072315295" sldId="309"/>
            <ac:picMk id="27" creationId="{B3D0D02F-F9D1-D43B-E245-21F56828AB28}"/>
          </ac:picMkLst>
        </pc:picChg>
        <pc:picChg chg="add del mod">
          <ac:chgData name="Simon Prince" userId="fcc015fbc7a3e533" providerId="LiveId" clId="{7E71C872-9A04-F141-B2D3-FC93F1F0C49F}" dt="2023-07-16T14:01:01.166" v="49" actId="21"/>
          <ac:picMkLst>
            <pc:docMk/>
            <pc:sldMk cId="2072315295" sldId="309"/>
            <ac:picMk id="29" creationId="{25638CA1-24EC-F562-EE74-8456C23E41B4}"/>
          </ac:picMkLst>
        </pc:picChg>
        <pc:picChg chg="add del mod">
          <ac:chgData name="Simon Prince" userId="fcc015fbc7a3e533" providerId="LiveId" clId="{7E71C872-9A04-F141-B2D3-FC93F1F0C49F}" dt="2023-07-16T14:00:56.569" v="47" actId="21"/>
          <ac:picMkLst>
            <pc:docMk/>
            <pc:sldMk cId="2072315295" sldId="309"/>
            <ac:picMk id="31" creationId="{FD3139ED-3E03-C3A3-7500-775A1F80B219}"/>
          </ac:picMkLst>
        </pc:picChg>
        <pc:picChg chg="add del mod">
          <ac:chgData name="Simon Prince" userId="fcc015fbc7a3e533" providerId="LiveId" clId="{7E71C872-9A04-F141-B2D3-FC93F1F0C49F}" dt="2023-07-16T14:00:43.503" v="44" actId="21"/>
          <ac:picMkLst>
            <pc:docMk/>
            <pc:sldMk cId="2072315295" sldId="309"/>
            <ac:picMk id="33" creationId="{D6F6A6A4-37D7-94C5-6773-8212647DEA11}"/>
          </ac:picMkLst>
        </pc:picChg>
        <pc:picChg chg="add del mod">
          <ac:chgData name="Simon Prince" userId="fcc015fbc7a3e533" providerId="LiveId" clId="{7E71C872-9A04-F141-B2D3-FC93F1F0C49F}" dt="2023-07-16T14:00:32.756" v="42" actId="21"/>
          <ac:picMkLst>
            <pc:docMk/>
            <pc:sldMk cId="2072315295" sldId="309"/>
            <ac:picMk id="35" creationId="{D719163B-3C66-0F52-76EB-6834FAD63421}"/>
          </ac:picMkLst>
        </pc:picChg>
        <pc:picChg chg="add del mod">
          <ac:chgData name="Simon Prince" userId="fcc015fbc7a3e533" providerId="LiveId" clId="{7E71C872-9A04-F141-B2D3-FC93F1F0C49F}" dt="2023-07-16T14:00:27.811" v="40" actId="21"/>
          <ac:picMkLst>
            <pc:docMk/>
            <pc:sldMk cId="2072315295" sldId="309"/>
            <ac:picMk id="37" creationId="{51B33FFF-99FC-86F5-DBBE-D464ABE655CD}"/>
          </ac:picMkLst>
        </pc:picChg>
        <pc:picChg chg="add del mod">
          <ac:chgData name="Simon Prince" userId="fcc015fbc7a3e533" providerId="LiveId" clId="{7E71C872-9A04-F141-B2D3-FC93F1F0C49F}" dt="2023-07-16T14:00:22.426" v="38" actId="21"/>
          <ac:picMkLst>
            <pc:docMk/>
            <pc:sldMk cId="2072315295" sldId="309"/>
            <ac:picMk id="39" creationId="{B48129CD-54D0-8245-480F-78A9FE62B47F}"/>
          </ac:picMkLst>
        </pc:picChg>
        <pc:picChg chg="add del mod">
          <ac:chgData name="Simon Prince" userId="fcc015fbc7a3e533" providerId="LiveId" clId="{7E71C872-9A04-F141-B2D3-FC93F1F0C49F}" dt="2023-07-16T14:00:16.863" v="36" actId="21"/>
          <ac:picMkLst>
            <pc:docMk/>
            <pc:sldMk cId="2072315295" sldId="309"/>
            <ac:picMk id="41" creationId="{696EF436-78EB-E424-994C-EACFE83826D6}"/>
          </ac:picMkLst>
        </pc:picChg>
      </pc:sldChg>
      <pc:sldChg chg="del">
        <pc:chgData name="Simon Prince" userId="fcc015fbc7a3e533" providerId="LiveId" clId="{7E71C872-9A04-F141-B2D3-FC93F1F0C49F}" dt="2023-07-16T13:51:39.091" v="7" actId="2696"/>
        <pc:sldMkLst>
          <pc:docMk/>
          <pc:sldMk cId="1690619244" sldId="310"/>
        </pc:sldMkLst>
      </pc:sldChg>
      <pc:sldChg chg="addSp modSp add mod">
        <pc:chgData name="Simon Prince" userId="fcc015fbc7a3e533" providerId="LiveId" clId="{7E71C872-9A04-F141-B2D3-FC93F1F0C49F}" dt="2023-07-16T14:02:26.494" v="82" actId="14100"/>
        <pc:sldMkLst>
          <pc:docMk/>
          <pc:sldMk cId="3741863801" sldId="310"/>
        </pc:sldMkLst>
        <pc:picChg chg="add mod">
          <ac:chgData name="Simon Prince" userId="fcc015fbc7a3e533" providerId="LiveId" clId="{7E71C872-9A04-F141-B2D3-FC93F1F0C49F}" dt="2023-07-16T14:02:26.494" v="82" actId="14100"/>
          <ac:picMkLst>
            <pc:docMk/>
            <pc:sldMk cId="3741863801" sldId="310"/>
            <ac:picMk id="3" creationId="{7D046314-D1D6-75A1-077A-88E976742D51}"/>
          </ac:picMkLst>
        </pc:picChg>
      </pc:sldChg>
      <pc:sldChg chg="del">
        <pc:chgData name="Simon Prince" userId="fcc015fbc7a3e533" providerId="LiveId" clId="{7E71C872-9A04-F141-B2D3-FC93F1F0C49F}" dt="2023-07-16T13:51:41.839" v="15" actId="2696"/>
        <pc:sldMkLst>
          <pc:docMk/>
          <pc:sldMk cId="1078186778" sldId="311"/>
        </pc:sldMkLst>
      </pc:sldChg>
      <pc:sldChg chg="addSp modSp add mod">
        <pc:chgData name="Simon Prince" userId="fcc015fbc7a3e533" providerId="LiveId" clId="{7E71C872-9A04-F141-B2D3-FC93F1F0C49F}" dt="2023-07-16T14:02:34.691" v="85" actId="1076"/>
        <pc:sldMkLst>
          <pc:docMk/>
          <pc:sldMk cId="2395727254" sldId="311"/>
        </pc:sldMkLst>
        <pc:picChg chg="add mod">
          <ac:chgData name="Simon Prince" userId="fcc015fbc7a3e533" providerId="LiveId" clId="{7E71C872-9A04-F141-B2D3-FC93F1F0C49F}" dt="2023-07-16T14:02:34.691" v="85" actId="1076"/>
          <ac:picMkLst>
            <pc:docMk/>
            <pc:sldMk cId="2395727254" sldId="311"/>
            <ac:picMk id="3" creationId="{8E17F0D8-29DC-24A5-1D4D-2BEEF4D5BE96}"/>
          </ac:picMkLst>
        </pc:picChg>
      </pc:sldChg>
      <pc:sldChg chg="del">
        <pc:chgData name="Simon Prince" userId="fcc015fbc7a3e533" providerId="LiveId" clId="{7E71C872-9A04-F141-B2D3-FC93F1F0C49F}" dt="2023-07-16T13:51:39.416" v="8" actId="2696"/>
        <pc:sldMkLst>
          <pc:docMk/>
          <pc:sldMk cId="246305426" sldId="312"/>
        </pc:sldMkLst>
      </pc:sldChg>
      <pc:sldChg chg="addSp modSp add mod">
        <pc:chgData name="Simon Prince" userId="fcc015fbc7a3e533" providerId="LiveId" clId="{7E71C872-9A04-F141-B2D3-FC93F1F0C49F}" dt="2023-07-16T14:02:43.316" v="88" actId="1076"/>
        <pc:sldMkLst>
          <pc:docMk/>
          <pc:sldMk cId="1765706315" sldId="312"/>
        </pc:sldMkLst>
        <pc:picChg chg="add mod">
          <ac:chgData name="Simon Prince" userId="fcc015fbc7a3e533" providerId="LiveId" clId="{7E71C872-9A04-F141-B2D3-FC93F1F0C49F}" dt="2023-07-16T14:02:43.316" v="88" actId="1076"/>
          <ac:picMkLst>
            <pc:docMk/>
            <pc:sldMk cId="1765706315" sldId="312"/>
            <ac:picMk id="3" creationId="{A54EFC5F-3592-C47C-3AEC-688DE6FE349E}"/>
          </ac:picMkLst>
        </pc:picChg>
      </pc:sldChg>
      <pc:sldChg chg="del">
        <pc:chgData name="Simon Prince" userId="fcc015fbc7a3e533" providerId="LiveId" clId="{7E71C872-9A04-F141-B2D3-FC93F1F0C49F}" dt="2023-07-16T13:51:37.116" v="1" actId="2696"/>
        <pc:sldMkLst>
          <pc:docMk/>
          <pc:sldMk cId="1561259790" sldId="313"/>
        </pc:sldMkLst>
      </pc:sldChg>
      <pc:sldChg chg="addSp modSp add mod">
        <pc:chgData name="Simon Prince" userId="fcc015fbc7a3e533" providerId="LiveId" clId="{7E71C872-9A04-F141-B2D3-FC93F1F0C49F}" dt="2023-07-16T14:02:48.073" v="89" actId="1076"/>
        <pc:sldMkLst>
          <pc:docMk/>
          <pc:sldMk cId="4204030127" sldId="313"/>
        </pc:sldMkLst>
        <pc:picChg chg="add mod">
          <ac:chgData name="Simon Prince" userId="fcc015fbc7a3e533" providerId="LiveId" clId="{7E71C872-9A04-F141-B2D3-FC93F1F0C49F}" dt="2023-07-16T14:02:48.073" v="89" actId="1076"/>
          <ac:picMkLst>
            <pc:docMk/>
            <pc:sldMk cId="4204030127" sldId="313"/>
            <ac:picMk id="3" creationId="{6C71D876-0326-FC37-A398-FEF475570BD3}"/>
          </ac:picMkLst>
        </pc:picChg>
      </pc:sldChg>
      <pc:sldChg chg="del">
        <pc:chgData name="Simon Prince" userId="fcc015fbc7a3e533" providerId="LiveId" clId="{7E71C872-9A04-F141-B2D3-FC93F1F0C49F}" dt="2023-07-16T13:51:37.459" v="2" actId="2696"/>
        <pc:sldMkLst>
          <pc:docMk/>
          <pc:sldMk cId="2583050446" sldId="314"/>
        </pc:sldMkLst>
      </pc:sldChg>
      <pc:sldChg chg="addSp modSp add mod">
        <pc:chgData name="Simon Prince" userId="fcc015fbc7a3e533" providerId="LiveId" clId="{7E71C872-9A04-F141-B2D3-FC93F1F0C49F}" dt="2023-07-16T14:03:45.986" v="97" actId="1076"/>
        <pc:sldMkLst>
          <pc:docMk/>
          <pc:sldMk cId="3946079941" sldId="314"/>
        </pc:sldMkLst>
        <pc:picChg chg="add mod">
          <ac:chgData name="Simon Prince" userId="fcc015fbc7a3e533" providerId="LiveId" clId="{7E71C872-9A04-F141-B2D3-FC93F1F0C49F}" dt="2023-07-16T14:03:45.986" v="97" actId="1076"/>
          <ac:picMkLst>
            <pc:docMk/>
            <pc:sldMk cId="3946079941" sldId="314"/>
            <ac:picMk id="3" creationId="{9D8DF622-0C00-A12F-CAB9-142A6A3D6874}"/>
          </ac:picMkLst>
        </pc:picChg>
      </pc:sldChg>
      <pc:sldChg chg="del">
        <pc:chgData name="Simon Prince" userId="fcc015fbc7a3e533" providerId="LiveId" clId="{7E71C872-9A04-F141-B2D3-FC93F1F0C49F}" dt="2023-07-16T13:51:41.146" v="13" actId="2696"/>
        <pc:sldMkLst>
          <pc:docMk/>
          <pc:sldMk cId="1426553892" sldId="315"/>
        </pc:sldMkLst>
      </pc:sldChg>
      <pc:sldChg chg="addSp modSp add mod">
        <pc:chgData name="Simon Prince" userId="fcc015fbc7a3e533" providerId="LiveId" clId="{7E71C872-9A04-F141-B2D3-FC93F1F0C49F}" dt="2023-07-16T14:03:40.355" v="96" actId="1076"/>
        <pc:sldMkLst>
          <pc:docMk/>
          <pc:sldMk cId="3289397623" sldId="315"/>
        </pc:sldMkLst>
        <pc:picChg chg="add mod">
          <ac:chgData name="Simon Prince" userId="fcc015fbc7a3e533" providerId="LiveId" clId="{7E71C872-9A04-F141-B2D3-FC93F1F0C49F}" dt="2023-07-16T14:03:40.355" v="96" actId="1076"/>
          <ac:picMkLst>
            <pc:docMk/>
            <pc:sldMk cId="3289397623" sldId="315"/>
            <ac:picMk id="3" creationId="{395EBA4D-4B08-8D3B-208E-0762B9003EC8}"/>
          </ac:picMkLst>
        </pc:picChg>
      </pc:sldChg>
      <pc:sldChg chg="addSp modSp add mod">
        <pc:chgData name="Simon Prince" userId="fcc015fbc7a3e533" providerId="LiveId" clId="{7E71C872-9A04-F141-B2D3-FC93F1F0C49F}" dt="2023-07-16T14:03:54.657" v="100" actId="1076"/>
        <pc:sldMkLst>
          <pc:docMk/>
          <pc:sldMk cId="2219996193" sldId="316"/>
        </pc:sldMkLst>
        <pc:picChg chg="add mod">
          <ac:chgData name="Simon Prince" userId="fcc015fbc7a3e533" providerId="LiveId" clId="{7E71C872-9A04-F141-B2D3-FC93F1F0C49F}" dt="2023-07-16T14:03:54.657" v="100" actId="1076"/>
          <ac:picMkLst>
            <pc:docMk/>
            <pc:sldMk cId="2219996193" sldId="316"/>
            <ac:picMk id="3" creationId="{8B8115E2-5AD8-CBDD-51C5-01667D6638A2}"/>
          </ac:picMkLst>
        </pc:picChg>
      </pc:sldChg>
      <pc:sldChg chg="del">
        <pc:chgData name="Simon Prince" userId="fcc015fbc7a3e533" providerId="LiveId" clId="{7E71C872-9A04-F141-B2D3-FC93F1F0C49F}" dt="2023-07-16T13:51:42.240" v="16" actId="2696"/>
        <pc:sldMkLst>
          <pc:docMk/>
          <pc:sldMk cId="2931073314" sldId="316"/>
        </pc:sldMkLst>
      </pc:sldChg>
      <pc:sldChg chg="addSp modSp add mod">
        <pc:chgData name="Simon Prince" userId="fcc015fbc7a3e533" providerId="LiveId" clId="{7E71C872-9A04-F141-B2D3-FC93F1F0C49F}" dt="2023-07-16T14:04:06.604" v="104" actId="1076"/>
        <pc:sldMkLst>
          <pc:docMk/>
          <pc:sldMk cId="668896715" sldId="317"/>
        </pc:sldMkLst>
        <pc:picChg chg="add mod">
          <ac:chgData name="Simon Prince" userId="fcc015fbc7a3e533" providerId="LiveId" clId="{7E71C872-9A04-F141-B2D3-FC93F1F0C49F}" dt="2023-07-16T14:04:06.604" v="104" actId="1076"/>
          <ac:picMkLst>
            <pc:docMk/>
            <pc:sldMk cId="668896715" sldId="317"/>
            <ac:picMk id="3" creationId="{C33FC8B2-5924-6B5F-563C-0A75D23F7903}"/>
          </ac:picMkLst>
        </pc:picChg>
      </pc:sldChg>
      <pc:sldChg chg="addSp modSp add mod">
        <pc:chgData name="Simon Prince" userId="fcc015fbc7a3e533" providerId="LiveId" clId="{7E71C872-9A04-F141-B2D3-FC93F1F0C49F}" dt="2023-07-16T14:04:15.521" v="107" actId="1076"/>
        <pc:sldMkLst>
          <pc:docMk/>
          <pc:sldMk cId="2038185686" sldId="318"/>
        </pc:sldMkLst>
        <pc:picChg chg="add mod">
          <ac:chgData name="Simon Prince" userId="fcc015fbc7a3e533" providerId="LiveId" clId="{7E71C872-9A04-F141-B2D3-FC93F1F0C49F}" dt="2023-07-16T14:04:15.521" v="107" actId="1076"/>
          <ac:picMkLst>
            <pc:docMk/>
            <pc:sldMk cId="2038185686" sldId="318"/>
            <ac:picMk id="3" creationId="{A1A14904-88AB-A226-F18D-F34AF495C15A}"/>
          </ac:picMkLst>
        </pc:picChg>
      </pc:sldChg>
      <pc:sldChg chg="addSp modSp add mod">
        <pc:chgData name="Simon Prince" userId="fcc015fbc7a3e533" providerId="LiveId" clId="{7E71C872-9A04-F141-B2D3-FC93F1F0C49F}" dt="2023-07-16T14:04:24.887" v="110" actId="1076"/>
        <pc:sldMkLst>
          <pc:docMk/>
          <pc:sldMk cId="1618092648" sldId="319"/>
        </pc:sldMkLst>
        <pc:picChg chg="add mod">
          <ac:chgData name="Simon Prince" userId="fcc015fbc7a3e533" providerId="LiveId" clId="{7E71C872-9A04-F141-B2D3-FC93F1F0C49F}" dt="2023-07-16T14:04:24.887" v="110" actId="1076"/>
          <ac:picMkLst>
            <pc:docMk/>
            <pc:sldMk cId="1618092648" sldId="319"/>
            <ac:picMk id="3" creationId="{E099F100-09A2-B35F-663C-9798E0174AC0}"/>
          </ac:picMkLst>
        </pc:picChg>
      </pc:sldChg>
      <pc:sldChg chg="addSp modSp add mod">
        <pc:chgData name="Simon Prince" userId="fcc015fbc7a3e533" providerId="LiveId" clId="{7E71C872-9A04-F141-B2D3-FC93F1F0C49F}" dt="2023-07-16T14:04:36.066" v="113" actId="1076"/>
        <pc:sldMkLst>
          <pc:docMk/>
          <pc:sldMk cId="2825293915" sldId="320"/>
        </pc:sldMkLst>
        <pc:picChg chg="add mod">
          <ac:chgData name="Simon Prince" userId="fcc015fbc7a3e533" providerId="LiveId" clId="{7E71C872-9A04-F141-B2D3-FC93F1F0C49F}" dt="2023-07-16T14:04:36.066" v="113" actId="1076"/>
          <ac:picMkLst>
            <pc:docMk/>
            <pc:sldMk cId="2825293915" sldId="320"/>
            <ac:picMk id="3" creationId="{E6B881A2-8EF3-9B33-9B9A-552364F50219}"/>
          </ac:picMkLst>
        </pc:picChg>
      </pc:sldChg>
      <pc:sldChg chg="addSp modSp add mod">
        <pc:chgData name="Simon Prince" userId="fcc015fbc7a3e533" providerId="LiveId" clId="{7E71C872-9A04-F141-B2D3-FC93F1F0C49F}" dt="2023-07-16T14:04:45.070" v="116" actId="1076"/>
        <pc:sldMkLst>
          <pc:docMk/>
          <pc:sldMk cId="1286347180" sldId="321"/>
        </pc:sldMkLst>
        <pc:picChg chg="add mod">
          <ac:chgData name="Simon Prince" userId="fcc015fbc7a3e533" providerId="LiveId" clId="{7E71C872-9A04-F141-B2D3-FC93F1F0C49F}" dt="2023-07-16T14:04:45.070" v="116" actId="1076"/>
          <ac:picMkLst>
            <pc:docMk/>
            <pc:sldMk cId="1286347180" sldId="321"/>
            <ac:picMk id="3" creationId="{81CE00A4-2E60-4A8A-C206-751E0DDDC68C}"/>
          </ac:picMkLst>
        </pc:picChg>
      </pc:sldChg>
      <pc:sldChg chg="addSp modSp add mod">
        <pc:chgData name="Simon Prince" userId="fcc015fbc7a3e533" providerId="LiveId" clId="{7E71C872-9A04-F141-B2D3-FC93F1F0C49F}" dt="2023-07-16T14:04:55.448" v="119" actId="1076"/>
        <pc:sldMkLst>
          <pc:docMk/>
          <pc:sldMk cId="1242472291" sldId="322"/>
        </pc:sldMkLst>
        <pc:picChg chg="add mod">
          <ac:chgData name="Simon Prince" userId="fcc015fbc7a3e533" providerId="LiveId" clId="{7E71C872-9A04-F141-B2D3-FC93F1F0C49F}" dt="2023-07-16T14:04:55.448" v="119" actId="1076"/>
          <ac:picMkLst>
            <pc:docMk/>
            <pc:sldMk cId="1242472291" sldId="322"/>
            <ac:picMk id="3" creationId="{A89512BD-2D30-08B7-0511-818DB7E07A10}"/>
          </ac:picMkLst>
        </pc:picChg>
      </pc:sldChg>
      <pc:sldChg chg="addSp modSp add mod">
        <pc:chgData name="Simon Prince" userId="fcc015fbc7a3e533" providerId="LiveId" clId="{7E71C872-9A04-F141-B2D3-FC93F1F0C49F}" dt="2023-07-16T14:05:02.671" v="121" actId="1076"/>
        <pc:sldMkLst>
          <pc:docMk/>
          <pc:sldMk cId="1371345427" sldId="323"/>
        </pc:sldMkLst>
        <pc:picChg chg="add mod">
          <ac:chgData name="Simon Prince" userId="fcc015fbc7a3e533" providerId="LiveId" clId="{7E71C872-9A04-F141-B2D3-FC93F1F0C49F}" dt="2023-07-16T14:05:02.671" v="121" actId="1076"/>
          <ac:picMkLst>
            <pc:docMk/>
            <pc:sldMk cId="1371345427" sldId="323"/>
            <ac:picMk id="3" creationId="{11ADF78A-0F5B-A32C-2CEB-B906962C5A35}"/>
          </ac:picMkLst>
        </pc:picChg>
      </pc:sldChg>
      <pc:sldChg chg="addSp modSp add mod">
        <pc:chgData name="Simon Prince" userId="fcc015fbc7a3e533" providerId="LiveId" clId="{7E71C872-9A04-F141-B2D3-FC93F1F0C49F}" dt="2023-07-16T14:05:07.673" v="122" actId="1076"/>
        <pc:sldMkLst>
          <pc:docMk/>
          <pc:sldMk cId="1674469679" sldId="324"/>
        </pc:sldMkLst>
        <pc:picChg chg="add mod">
          <ac:chgData name="Simon Prince" userId="fcc015fbc7a3e533" providerId="LiveId" clId="{7E71C872-9A04-F141-B2D3-FC93F1F0C49F}" dt="2023-07-16T14:05:07.673" v="122" actId="1076"/>
          <ac:picMkLst>
            <pc:docMk/>
            <pc:sldMk cId="1674469679" sldId="324"/>
            <ac:picMk id="3" creationId="{755FF19D-E5E9-5F0D-8D57-152F44718A1D}"/>
          </ac:picMkLst>
        </pc:picChg>
      </pc:sldChg>
      <pc:sldChg chg="addSp modSp add mod">
        <pc:chgData name="Simon Prince" userId="fcc015fbc7a3e533" providerId="LiveId" clId="{7E71C872-9A04-F141-B2D3-FC93F1F0C49F}" dt="2023-07-16T14:05:15.115" v="125" actId="1076"/>
        <pc:sldMkLst>
          <pc:docMk/>
          <pc:sldMk cId="1982296949" sldId="325"/>
        </pc:sldMkLst>
        <pc:picChg chg="add mod">
          <ac:chgData name="Simon Prince" userId="fcc015fbc7a3e533" providerId="LiveId" clId="{7E71C872-9A04-F141-B2D3-FC93F1F0C49F}" dt="2023-07-16T14:05:15.115" v="125" actId="1076"/>
          <ac:picMkLst>
            <pc:docMk/>
            <pc:sldMk cId="1982296949" sldId="325"/>
            <ac:picMk id="3" creationId="{30A3F754-62BC-3F6B-A10A-19FC8089CEC6}"/>
          </ac:picMkLst>
        </pc:picChg>
      </pc:sldChg>
      <pc:sldChg chg="add del">
        <pc:chgData name="Simon Prince" userId="fcc015fbc7a3e533" providerId="LiveId" clId="{7E71C872-9A04-F141-B2D3-FC93F1F0C49F}" dt="2023-07-16T14:02:17.149" v="80" actId="2696"/>
        <pc:sldMkLst>
          <pc:docMk/>
          <pc:sldMk cId="3679828777" sldId="326"/>
        </pc:sldMkLst>
      </pc:sldChg>
      <pc:sldChg chg="addSp modSp add mod">
        <pc:chgData name="Simon Prince" userId="fcc015fbc7a3e533" providerId="LiveId" clId="{7E71C872-9A04-F141-B2D3-FC93F1F0C49F}" dt="2023-07-16T14:05:23.062" v="127" actId="1076"/>
        <pc:sldMkLst>
          <pc:docMk/>
          <pc:sldMk cId="3232202269" sldId="327"/>
        </pc:sldMkLst>
        <pc:picChg chg="add mod">
          <ac:chgData name="Simon Prince" userId="fcc015fbc7a3e533" providerId="LiveId" clId="{7E71C872-9A04-F141-B2D3-FC93F1F0C49F}" dt="2023-07-16T14:05:23.062" v="127" actId="1076"/>
          <ac:picMkLst>
            <pc:docMk/>
            <pc:sldMk cId="3232202269" sldId="327"/>
            <ac:picMk id="3" creationId="{161D8006-507A-DF74-7543-300394CF1DAF}"/>
          </ac:picMkLst>
        </pc:picChg>
      </pc:sldChg>
      <pc:sldChg chg="addSp modSp add mod">
        <pc:chgData name="Simon Prince" userId="fcc015fbc7a3e533" providerId="LiveId" clId="{7E71C872-9A04-F141-B2D3-FC93F1F0C49F}" dt="2023-07-16T14:05:31.027" v="129" actId="1076"/>
        <pc:sldMkLst>
          <pc:docMk/>
          <pc:sldMk cId="715763897" sldId="328"/>
        </pc:sldMkLst>
        <pc:picChg chg="add mod">
          <ac:chgData name="Simon Prince" userId="fcc015fbc7a3e533" providerId="LiveId" clId="{7E71C872-9A04-F141-B2D3-FC93F1F0C49F}" dt="2023-07-16T14:05:31.027" v="129" actId="1076"/>
          <ac:picMkLst>
            <pc:docMk/>
            <pc:sldMk cId="715763897" sldId="328"/>
            <ac:picMk id="3" creationId="{0E81B87C-D316-99CE-F105-B6F84CF3619C}"/>
          </ac:picMkLst>
        </pc:picChg>
      </pc:sldChg>
      <pc:sldChg chg="add del">
        <pc:chgData name="Simon Prince" userId="fcc015fbc7a3e533" providerId="LiveId" clId="{7E71C872-9A04-F141-B2D3-FC93F1F0C49F}" dt="2023-07-16T14:02:16.663" v="79" actId="2696"/>
        <pc:sldMkLst>
          <pc:docMk/>
          <pc:sldMk cId="2262471306" sldId="32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9</a:t>
            </a:r>
            <a:r>
              <a:rPr lang="en-CA"/>
              <a:t>:  Transformers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1A14904-88AB-A226-F18D-F34AF495C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24" y="124045"/>
            <a:ext cx="8592351" cy="629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85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omputer&#10;&#10;Description automatically generated">
            <a:extLst>
              <a:ext uri="{FF2B5EF4-FFF2-40B4-BE49-F238E27FC236}">
                <a16:creationId xmlns:a16="http://schemas.microsoft.com/office/drawing/2014/main" id="{E099F100-09A2-B35F-663C-9798E0174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32" y="130799"/>
            <a:ext cx="8495735" cy="63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92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E6B881A2-8EF3-9B33-9B9A-552364F50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28" y="0"/>
            <a:ext cx="7217544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3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81CE00A4-2E60-4A8A-C206-751E0DDDC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26" y="126890"/>
            <a:ext cx="8541347" cy="64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A89512BD-2D30-08B7-0511-818DB7E0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61" y="0"/>
            <a:ext cx="6704278" cy="64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2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11ADF78A-0F5B-A32C-2CEB-B906962C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03" y="78378"/>
            <a:ext cx="8477193" cy="62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45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755FF19D-E5E9-5F0D-8D57-152F44718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657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9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0A3F754-62BC-3F6B-A10A-19FC8089C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68" y="78024"/>
            <a:ext cx="6890464" cy="65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9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transformer&#10;&#10;Description automatically generated">
            <a:extLst>
              <a:ext uri="{FF2B5EF4-FFF2-40B4-BE49-F238E27FC236}">
                <a16:creationId xmlns:a16="http://schemas.microsoft.com/office/drawing/2014/main" id="{161D8006-507A-DF74-7543-300394CF1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3" y="160662"/>
            <a:ext cx="10350494" cy="61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02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E81B87C-D316-99CE-F105-B6F84CF36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36" y="115166"/>
            <a:ext cx="9127127" cy="625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46314-D1D6-75A1-077A-88E976742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12" y="130971"/>
            <a:ext cx="9672568" cy="63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63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diagram of a network&#10;&#10;Description automatically generated">
            <a:extLst>
              <a:ext uri="{FF2B5EF4-FFF2-40B4-BE49-F238E27FC236}">
                <a16:creationId xmlns:a16="http://schemas.microsoft.com/office/drawing/2014/main" id="{5356DEC7-F2CF-116C-157C-9F9046FA6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" y="0"/>
            <a:ext cx="11517527" cy="64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diagram of a number of values&#10;&#10;Description automatically generated">
            <a:extLst>
              <a:ext uri="{FF2B5EF4-FFF2-40B4-BE49-F238E27FC236}">
                <a16:creationId xmlns:a16="http://schemas.microsoft.com/office/drawing/2014/main" id="{8E17F0D8-29DC-24A5-1D4D-2BEEF4D5B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55" y="129018"/>
            <a:ext cx="9673690" cy="63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2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A54EFC5F-3592-C47C-3AEC-688DE6FE3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46" y="127062"/>
            <a:ext cx="6747307" cy="62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06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6C71D876-0326-FC37-A398-FEF475570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65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30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9D8DF622-0C00-A12F-CAB9-142A6A3D6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70" y="993213"/>
            <a:ext cx="10035459" cy="45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7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omputer code&#10;&#10;Description automatically generated">
            <a:extLst>
              <a:ext uri="{FF2B5EF4-FFF2-40B4-BE49-F238E27FC236}">
                <a16:creationId xmlns:a16="http://schemas.microsoft.com/office/drawing/2014/main" id="{395EBA4D-4B08-8D3B-208E-0762B9003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84" y="0"/>
            <a:ext cx="6745232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97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8B8115E2-5AD8-CBDD-51C5-01667D66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6" y="139338"/>
            <a:ext cx="10634148" cy="617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9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paper with text and a diagram&#10;&#10;Description automatically generated">
            <a:extLst>
              <a:ext uri="{FF2B5EF4-FFF2-40B4-BE49-F238E27FC236}">
                <a16:creationId xmlns:a16="http://schemas.microsoft.com/office/drawing/2014/main" id="{C33FC8B2-5924-6B5F-563C-0A75D23F7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17" y="8489"/>
            <a:ext cx="5058566" cy="65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96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347</Words>
  <Application>Microsoft Macintosh PowerPoint</Application>
  <PresentationFormat>Widescreen</PresentationFormat>
  <Paragraphs>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8</cp:revision>
  <dcterms:created xsi:type="dcterms:W3CDTF">2022-08-01T10:54:48Z</dcterms:created>
  <dcterms:modified xsi:type="dcterms:W3CDTF">2023-07-16T14:05:41Z</dcterms:modified>
</cp:coreProperties>
</file>