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0" r:id="rId3"/>
    <p:sldId id="301" r:id="rId4"/>
    <p:sldId id="302" r:id="rId5"/>
    <p:sldId id="303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29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8EA41C-240E-9D4C-AB8E-F17CAA1378E7}" v="15" dt="2023-07-16T14:16:16.3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28" autoAdjust="0"/>
    <p:restoredTop sz="94660"/>
  </p:normalViewPr>
  <p:slideViewPr>
    <p:cSldViewPr snapToGrid="0">
      <p:cViewPr varScale="1">
        <p:scale>
          <a:sx n="147" d="100"/>
          <a:sy n="147" d="100"/>
        </p:scale>
        <p:origin x="208" y="4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Prince" userId="fcc015fbc7a3e533" providerId="LiveId" clId="{0272AA8C-D292-4B0F-96B7-84E46B431E02}"/>
    <pc:docChg chg="custSel addSld delSld modSld sldOrd">
      <pc:chgData name="Simon Prince" userId="fcc015fbc7a3e533" providerId="LiveId" clId="{0272AA8C-D292-4B0F-96B7-84E46B431E02}" dt="2022-09-27T18:46:53.978" v="165" actId="20577"/>
      <pc:docMkLst>
        <pc:docMk/>
      </pc:docMkLst>
      <pc:sldChg chg="addSp delSp modSp mod">
        <pc:chgData name="Simon Prince" userId="fcc015fbc7a3e533" providerId="LiveId" clId="{0272AA8C-D292-4B0F-96B7-84E46B431E02}" dt="2022-09-27T18:46:53.978" v="165" actId="20577"/>
        <pc:sldMkLst>
          <pc:docMk/>
          <pc:sldMk cId="876106008" sldId="256"/>
        </pc:sldMkLst>
        <pc:spChg chg="mod">
          <ac:chgData name="Simon Prince" userId="fcc015fbc7a3e533" providerId="LiveId" clId="{0272AA8C-D292-4B0F-96B7-84E46B431E02}" dt="2022-09-27T18:46:53.978" v="165" actId="20577"/>
          <ac:spMkLst>
            <pc:docMk/>
            <pc:sldMk cId="876106008" sldId="256"/>
            <ac:spMk id="3" creationId="{59CAAE44-D49D-434D-AD0A-3789FE33C447}"/>
          </ac:spMkLst>
        </pc:spChg>
        <pc:picChg chg="add del mod">
          <ac:chgData name="Simon Prince" userId="fcc015fbc7a3e533" providerId="LiveId" clId="{0272AA8C-D292-4B0F-96B7-84E46B431E02}" dt="2022-09-27T18:40:40.814" v="1" actId="21"/>
          <ac:picMkLst>
            <pc:docMk/>
            <pc:sldMk cId="876106008" sldId="256"/>
            <ac:picMk id="6" creationId="{EA11C020-D8F9-E962-AF58-22DE12F71146}"/>
          </ac:picMkLst>
        </pc:picChg>
        <pc:picChg chg="add del mod">
          <ac:chgData name="Simon Prince" userId="fcc015fbc7a3e533" providerId="LiveId" clId="{0272AA8C-D292-4B0F-96B7-84E46B431E02}" dt="2022-09-27T18:40:40.814" v="1" actId="21"/>
          <ac:picMkLst>
            <pc:docMk/>
            <pc:sldMk cId="876106008" sldId="256"/>
            <ac:picMk id="8" creationId="{22BF4740-D4B9-56B8-A1C4-47F797047EF8}"/>
          </ac:picMkLst>
        </pc:picChg>
        <pc:picChg chg="add del mod">
          <ac:chgData name="Simon Prince" userId="fcc015fbc7a3e533" providerId="LiveId" clId="{0272AA8C-D292-4B0F-96B7-84E46B431E02}" dt="2022-09-27T18:40:40.814" v="1" actId="21"/>
          <ac:picMkLst>
            <pc:docMk/>
            <pc:sldMk cId="876106008" sldId="256"/>
            <ac:picMk id="10" creationId="{5249D106-8C63-2BC7-1782-2A2E0659309B}"/>
          </ac:picMkLst>
        </pc:picChg>
        <pc:picChg chg="add del mod">
          <ac:chgData name="Simon Prince" userId="fcc015fbc7a3e533" providerId="LiveId" clId="{0272AA8C-D292-4B0F-96B7-84E46B431E02}" dt="2022-09-27T18:40:40.814" v="1" actId="21"/>
          <ac:picMkLst>
            <pc:docMk/>
            <pc:sldMk cId="876106008" sldId="256"/>
            <ac:picMk id="12" creationId="{D1651082-DC7A-B554-FAB4-9334B69F1E5D}"/>
          </ac:picMkLst>
        </pc:picChg>
        <pc:picChg chg="add del mod">
          <ac:chgData name="Simon Prince" userId="fcc015fbc7a3e533" providerId="LiveId" clId="{0272AA8C-D292-4B0F-96B7-84E46B431E02}" dt="2022-09-27T18:40:40.814" v="1" actId="21"/>
          <ac:picMkLst>
            <pc:docMk/>
            <pc:sldMk cId="876106008" sldId="256"/>
            <ac:picMk id="14" creationId="{0FAEAC22-21B9-2C3D-8367-771AF8DEF3C6}"/>
          </ac:picMkLst>
        </pc:picChg>
        <pc:picChg chg="add del mod">
          <ac:chgData name="Simon Prince" userId="fcc015fbc7a3e533" providerId="LiveId" clId="{0272AA8C-D292-4B0F-96B7-84E46B431E02}" dt="2022-09-27T18:40:40.814" v="1" actId="21"/>
          <ac:picMkLst>
            <pc:docMk/>
            <pc:sldMk cId="876106008" sldId="256"/>
            <ac:picMk id="16" creationId="{6C1A2237-7990-BAE9-CABD-BDDB9CCDA403}"/>
          </ac:picMkLst>
        </pc:picChg>
        <pc:picChg chg="add del mod">
          <ac:chgData name="Simon Prince" userId="fcc015fbc7a3e533" providerId="LiveId" clId="{0272AA8C-D292-4B0F-96B7-84E46B431E02}" dt="2022-09-27T18:40:40.814" v="1" actId="21"/>
          <ac:picMkLst>
            <pc:docMk/>
            <pc:sldMk cId="876106008" sldId="256"/>
            <ac:picMk id="18" creationId="{E330E809-3E61-8400-22A4-878D8C980481}"/>
          </ac:picMkLst>
        </pc:picChg>
        <pc:picChg chg="add del mod">
          <ac:chgData name="Simon Prince" userId="fcc015fbc7a3e533" providerId="LiveId" clId="{0272AA8C-D292-4B0F-96B7-84E46B431E02}" dt="2022-09-27T18:40:40.814" v="1" actId="21"/>
          <ac:picMkLst>
            <pc:docMk/>
            <pc:sldMk cId="876106008" sldId="256"/>
            <ac:picMk id="20" creationId="{D059CE8D-994C-56EC-8323-00CE2758BBAB}"/>
          </ac:picMkLst>
        </pc:picChg>
        <pc:picChg chg="add del mod">
          <ac:chgData name="Simon Prince" userId="fcc015fbc7a3e533" providerId="LiveId" clId="{0272AA8C-D292-4B0F-96B7-84E46B431E02}" dt="2022-09-27T18:40:40.814" v="1" actId="21"/>
          <ac:picMkLst>
            <pc:docMk/>
            <pc:sldMk cId="876106008" sldId="256"/>
            <ac:picMk id="22" creationId="{4827BCBE-ACD7-8AB5-C418-2D103686BB72}"/>
          </ac:picMkLst>
        </pc:picChg>
        <pc:picChg chg="add del mod">
          <ac:chgData name="Simon Prince" userId="fcc015fbc7a3e533" providerId="LiveId" clId="{0272AA8C-D292-4B0F-96B7-84E46B431E02}" dt="2022-09-27T18:40:40.814" v="1" actId="21"/>
          <ac:picMkLst>
            <pc:docMk/>
            <pc:sldMk cId="876106008" sldId="256"/>
            <ac:picMk id="24" creationId="{F89E9E18-A1C8-B760-6615-A56361C71B54}"/>
          </ac:picMkLst>
        </pc:picChg>
        <pc:picChg chg="add del mod">
          <ac:chgData name="Simon Prince" userId="fcc015fbc7a3e533" providerId="LiveId" clId="{0272AA8C-D292-4B0F-96B7-84E46B431E02}" dt="2022-09-27T18:40:40.814" v="1" actId="21"/>
          <ac:picMkLst>
            <pc:docMk/>
            <pc:sldMk cId="876106008" sldId="256"/>
            <ac:picMk id="26" creationId="{13554696-34BE-6697-4F65-A39B2BD8C70B}"/>
          </ac:picMkLst>
        </pc:picChg>
        <pc:picChg chg="add del mod">
          <ac:chgData name="Simon Prince" userId="fcc015fbc7a3e533" providerId="LiveId" clId="{0272AA8C-D292-4B0F-96B7-84E46B431E02}" dt="2022-09-27T18:40:40.814" v="1" actId="21"/>
          <ac:picMkLst>
            <pc:docMk/>
            <pc:sldMk cId="876106008" sldId="256"/>
            <ac:picMk id="28" creationId="{5B27E0E2-0D0E-921F-E964-D2B8F4557B68}"/>
          </ac:picMkLst>
        </pc:picChg>
        <pc:picChg chg="add del mod">
          <ac:chgData name="Simon Prince" userId="fcc015fbc7a3e533" providerId="LiveId" clId="{0272AA8C-D292-4B0F-96B7-84E46B431E02}" dt="2022-09-27T18:40:40.814" v="1" actId="21"/>
          <ac:picMkLst>
            <pc:docMk/>
            <pc:sldMk cId="876106008" sldId="256"/>
            <ac:picMk id="30" creationId="{D7E807B1-2FA3-3C6E-6DB1-F1B6905C5AC4}"/>
          </ac:picMkLst>
        </pc:picChg>
        <pc:picChg chg="add del mod">
          <ac:chgData name="Simon Prince" userId="fcc015fbc7a3e533" providerId="LiveId" clId="{0272AA8C-D292-4B0F-96B7-84E46B431E02}" dt="2022-09-27T18:40:40.814" v="1" actId="21"/>
          <ac:picMkLst>
            <pc:docMk/>
            <pc:sldMk cId="876106008" sldId="256"/>
            <ac:picMk id="32" creationId="{A6D459B0-5741-AF84-2B02-961ED62B60B7}"/>
          </ac:picMkLst>
        </pc:picChg>
        <pc:picChg chg="add del mod">
          <ac:chgData name="Simon Prince" userId="fcc015fbc7a3e533" providerId="LiveId" clId="{0272AA8C-D292-4B0F-96B7-84E46B431E02}" dt="2022-09-27T18:40:40.814" v="1" actId="21"/>
          <ac:picMkLst>
            <pc:docMk/>
            <pc:sldMk cId="876106008" sldId="256"/>
            <ac:picMk id="34" creationId="{91F119CE-A6F0-CD0A-CF11-F11C831C2644}"/>
          </ac:picMkLst>
        </pc:picChg>
      </pc:sldChg>
      <pc:sldChg chg="addSp delSp modSp mod ord">
        <pc:chgData name="Simon Prince" userId="fcc015fbc7a3e533" providerId="LiveId" clId="{0272AA8C-D292-4B0F-96B7-84E46B431E02}" dt="2022-09-27T18:45:04.479" v="99"/>
        <pc:sldMkLst>
          <pc:docMk/>
          <pc:sldMk cId="4272775137" sldId="293"/>
        </pc:sldMkLst>
        <pc:picChg chg="add del mod">
          <ac:chgData name="Simon Prince" userId="fcc015fbc7a3e533" providerId="LiveId" clId="{0272AA8C-D292-4B0F-96B7-84E46B431E02}" dt="2022-09-27T18:42:27.803" v="49" actId="21"/>
          <ac:picMkLst>
            <pc:docMk/>
            <pc:sldMk cId="4272775137" sldId="293"/>
            <ac:picMk id="3" creationId="{BC51A859-E0CA-D636-9109-2EA9511C7DAA}"/>
          </ac:picMkLst>
        </pc:picChg>
        <pc:picChg chg="add mod">
          <ac:chgData name="Simon Prince" userId="fcc015fbc7a3e533" providerId="LiveId" clId="{0272AA8C-D292-4B0F-96B7-84E46B431E02}" dt="2022-09-27T18:44:17.326" v="88" actId="14100"/>
          <ac:picMkLst>
            <pc:docMk/>
            <pc:sldMk cId="4272775137" sldId="293"/>
            <ac:picMk id="4" creationId="{6B885341-39D8-FDA1-3322-5F26ABE44C9D}"/>
          </ac:picMkLst>
        </pc:picChg>
        <pc:picChg chg="add del mod">
          <ac:chgData name="Simon Prince" userId="fcc015fbc7a3e533" providerId="LiveId" clId="{0272AA8C-D292-4B0F-96B7-84E46B431E02}" dt="2022-09-27T18:43:25.171" v="64" actId="21"/>
          <ac:picMkLst>
            <pc:docMk/>
            <pc:sldMk cId="4272775137" sldId="293"/>
            <ac:picMk id="5" creationId="{7A0DB8E9-9A11-AFCD-F7AB-B3D762907954}"/>
          </ac:picMkLst>
        </pc:picChg>
        <pc:picChg chg="add del mod">
          <ac:chgData name="Simon Prince" userId="fcc015fbc7a3e533" providerId="LiveId" clId="{0272AA8C-D292-4B0F-96B7-84E46B431E02}" dt="2022-09-27T18:44:06.347" v="84" actId="21"/>
          <ac:picMkLst>
            <pc:docMk/>
            <pc:sldMk cId="4272775137" sldId="293"/>
            <ac:picMk id="6" creationId="{A0DB645B-E131-9479-3DB2-FB0BC31FC22F}"/>
          </ac:picMkLst>
        </pc:picChg>
        <pc:picChg chg="add del mod">
          <ac:chgData name="Simon Prince" userId="fcc015fbc7a3e533" providerId="LiveId" clId="{0272AA8C-D292-4B0F-96B7-84E46B431E02}" dt="2022-09-27T18:42:44.531" v="54" actId="21"/>
          <ac:picMkLst>
            <pc:docMk/>
            <pc:sldMk cId="4272775137" sldId="293"/>
            <ac:picMk id="7" creationId="{41B507D5-9FED-26A3-B0B4-F36AF489A945}"/>
          </ac:picMkLst>
        </pc:picChg>
        <pc:picChg chg="add del mod">
          <ac:chgData name="Simon Prince" userId="fcc015fbc7a3e533" providerId="LiveId" clId="{0272AA8C-D292-4B0F-96B7-84E46B431E02}" dt="2022-09-27T18:42:12.259" v="42" actId="21"/>
          <ac:picMkLst>
            <pc:docMk/>
            <pc:sldMk cId="4272775137" sldId="293"/>
            <ac:picMk id="8" creationId="{3957CAFF-405C-020A-707B-23812169AF50}"/>
          </ac:picMkLst>
        </pc:picChg>
        <pc:picChg chg="add del mod">
          <ac:chgData name="Simon Prince" userId="fcc015fbc7a3e533" providerId="LiveId" clId="{0272AA8C-D292-4B0F-96B7-84E46B431E02}" dt="2022-09-27T18:43:51.290" v="78" actId="21"/>
          <ac:picMkLst>
            <pc:docMk/>
            <pc:sldMk cId="4272775137" sldId="293"/>
            <ac:picMk id="9" creationId="{6BEC5258-8E75-D09D-4D45-7A2A04C95745}"/>
          </ac:picMkLst>
        </pc:picChg>
        <pc:picChg chg="add del mod">
          <ac:chgData name="Simon Prince" userId="fcc015fbc7a3e533" providerId="LiveId" clId="{0272AA8C-D292-4B0F-96B7-84E46B431E02}" dt="2022-09-27T18:43:43.420" v="74" actId="21"/>
          <ac:picMkLst>
            <pc:docMk/>
            <pc:sldMk cId="4272775137" sldId="293"/>
            <ac:picMk id="10" creationId="{2FEF2F92-C2C8-8773-924E-FE173B1BC5C5}"/>
          </ac:picMkLst>
        </pc:picChg>
        <pc:picChg chg="add del mod">
          <ac:chgData name="Simon Prince" userId="fcc015fbc7a3e533" providerId="LiveId" clId="{0272AA8C-D292-4B0F-96B7-84E46B431E02}" dt="2022-09-27T18:43:32.460" v="68" actId="21"/>
          <ac:picMkLst>
            <pc:docMk/>
            <pc:sldMk cId="4272775137" sldId="293"/>
            <ac:picMk id="11" creationId="{38AFD7A6-B6EF-048E-A0B4-1BE77CD644BE}"/>
          </ac:picMkLst>
        </pc:picChg>
        <pc:picChg chg="add del mod">
          <ac:chgData name="Simon Prince" userId="fcc015fbc7a3e533" providerId="LiveId" clId="{0272AA8C-D292-4B0F-96B7-84E46B431E02}" dt="2022-09-27T18:41:56.972" v="36" actId="21"/>
          <ac:picMkLst>
            <pc:docMk/>
            <pc:sldMk cId="4272775137" sldId="293"/>
            <ac:picMk id="12" creationId="{E8CFAFEB-0CF9-B24E-933B-13428BB4AB47}"/>
          </ac:picMkLst>
        </pc:picChg>
        <pc:picChg chg="add del mod">
          <ac:chgData name="Simon Prince" userId="fcc015fbc7a3e533" providerId="LiveId" clId="{0272AA8C-D292-4B0F-96B7-84E46B431E02}" dt="2022-09-27T18:41:37.598" v="24" actId="21"/>
          <ac:picMkLst>
            <pc:docMk/>
            <pc:sldMk cId="4272775137" sldId="293"/>
            <ac:picMk id="13" creationId="{2FB52015-2867-680C-CD7B-1F2F5EF24B16}"/>
          </ac:picMkLst>
        </pc:picChg>
        <pc:picChg chg="add del mod">
          <ac:chgData name="Simon Prince" userId="fcc015fbc7a3e533" providerId="LiveId" clId="{0272AA8C-D292-4B0F-96B7-84E46B431E02}" dt="2022-09-27T18:41:25.642" v="20" actId="21"/>
          <ac:picMkLst>
            <pc:docMk/>
            <pc:sldMk cId="4272775137" sldId="293"/>
            <ac:picMk id="14" creationId="{76B3BA62-7227-568C-C57F-8D1C56C5A93B}"/>
          </ac:picMkLst>
        </pc:picChg>
        <pc:picChg chg="add del mod">
          <ac:chgData name="Simon Prince" userId="fcc015fbc7a3e533" providerId="LiveId" clId="{0272AA8C-D292-4B0F-96B7-84E46B431E02}" dt="2022-09-27T18:41:15.787" v="16" actId="21"/>
          <ac:picMkLst>
            <pc:docMk/>
            <pc:sldMk cId="4272775137" sldId="293"/>
            <ac:picMk id="15" creationId="{93F72E82-7815-3B3E-A625-9F1DE64D1B94}"/>
          </ac:picMkLst>
        </pc:picChg>
        <pc:picChg chg="add del mod">
          <ac:chgData name="Simon Prince" userId="fcc015fbc7a3e533" providerId="LiveId" clId="{0272AA8C-D292-4B0F-96B7-84E46B431E02}" dt="2022-09-27T18:40:50.600" v="5" actId="21"/>
          <ac:picMkLst>
            <pc:docMk/>
            <pc:sldMk cId="4272775137" sldId="293"/>
            <ac:picMk id="16" creationId="{335237D4-E60D-1818-1B89-915EF789D850}"/>
          </ac:picMkLst>
        </pc:picChg>
        <pc:picChg chg="add del mod">
          <ac:chgData name="Simon Prince" userId="fcc015fbc7a3e533" providerId="LiveId" clId="{0272AA8C-D292-4B0F-96B7-84E46B431E02}" dt="2022-09-27T18:41:04.030" v="11" actId="21"/>
          <ac:picMkLst>
            <pc:docMk/>
            <pc:sldMk cId="4272775137" sldId="293"/>
            <ac:picMk id="17" creationId="{2754445B-8971-D6DD-0F0E-08A0F3C8F7E1}"/>
          </ac:picMkLst>
        </pc:picChg>
      </pc:sldChg>
      <pc:sldChg chg="addSp modSp mod ord">
        <pc:chgData name="Simon Prince" userId="fcc015fbc7a3e533" providerId="LiveId" clId="{0272AA8C-D292-4B0F-96B7-84E46B431E02}" dt="2022-09-27T18:45:43.488" v="111"/>
        <pc:sldMkLst>
          <pc:docMk/>
          <pc:sldMk cId="90839834" sldId="294"/>
        </pc:sldMkLst>
        <pc:picChg chg="add mod">
          <ac:chgData name="Simon Prince" userId="fcc015fbc7a3e533" providerId="LiveId" clId="{0272AA8C-D292-4B0F-96B7-84E46B431E02}" dt="2022-09-27T18:42:33.723" v="50" actId="1076"/>
          <ac:picMkLst>
            <pc:docMk/>
            <pc:sldMk cId="90839834" sldId="294"/>
            <ac:picMk id="3" creationId="{E4C29EEA-3F56-83E5-C80D-1B861989FA4D}"/>
          </ac:picMkLst>
        </pc:picChg>
        <pc:picChg chg="add mod">
          <ac:chgData name="Simon Prince" userId="fcc015fbc7a3e533" providerId="LiveId" clId="{0272AA8C-D292-4B0F-96B7-84E46B431E02}" dt="2022-09-27T18:42:21.851" v="47" actId="571"/>
          <ac:picMkLst>
            <pc:docMk/>
            <pc:sldMk cId="90839834" sldId="294"/>
            <ac:picMk id="4" creationId="{A0AF5BF4-152E-E88D-74F4-4DB327C5E9F7}"/>
          </ac:picMkLst>
        </pc:picChg>
      </pc:sldChg>
      <pc:sldChg chg="addSp modSp mod ord">
        <pc:chgData name="Simon Prince" userId="fcc015fbc7a3e533" providerId="LiveId" clId="{0272AA8C-D292-4B0F-96B7-84E46B431E02}" dt="2022-09-27T18:46:25.367" v="123"/>
        <pc:sldMkLst>
          <pc:docMk/>
          <pc:sldMk cId="2242516497" sldId="295"/>
        </pc:sldMkLst>
        <pc:picChg chg="add mod">
          <ac:chgData name="Simon Prince" userId="fcc015fbc7a3e533" providerId="LiveId" clId="{0272AA8C-D292-4B0F-96B7-84E46B431E02}" dt="2022-09-27T18:41:00.379" v="10" actId="1076"/>
          <ac:picMkLst>
            <pc:docMk/>
            <pc:sldMk cId="2242516497" sldId="295"/>
            <ac:picMk id="3" creationId="{CF8420B0-A14C-AC39-F73E-D0A042CAD579}"/>
          </ac:picMkLst>
        </pc:picChg>
      </pc:sldChg>
      <pc:sldChg chg="addSp modSp mod ord">
        <pc:chgData name="Simon Prince" userId="fcc015fbc7a3e533" providerId="LiveId" clId="{0272AA8C-D292-4B0F-96B7-84E46B431E02}" dt="2022-09-27T18:45:13.996" v="103"/>
        <pc:sldMkLst>
          <pc:docMk/>
          <pc:sldMk cId="2259316753" sldId="296"/>
        </pc:sldMkLst>
        <pc:picChg chg="add mod">
          <ac:chgData name="Simon Prince" userId="fcc015fbc7a3e533" providerId="LiveId" clId="{0272AA8C-D292-4B0F-96B7-84E46B431E02}" dt="2022-09-27T18:41:11.600" v="15" actId="1076"/>
          <ac:picMkLst>
            <pc:docMk/>
            <pc:sldMk cId="2259316753" sldId="296"/>
            <ac:picMk id="3" creationId="{7B325570-51D2-86A1-1C87-7D4EFDE908E6}"/>
          </ac:picMkLst>
        </pc:picChg>
      </pc:sldChg>
      <pc:sldChg chg="addSp modSp mod ord">
        <pc:chgData name="Simon Prince" userId="fcc015fbc7a3e533" providerId="LiveId" clId="{0272AA8C-D292-4B0F-96B7-84E46B431E02}" dt="2022-09-27T18:46:12.001" v="119"/>
        <pc:sldMkLst>
          <pc:docMk/>
          <pc:sldMk cId="3742476018" sldId="297"/>
        </pc:sldMkLst>
        <pc:picChg chg="add mod">
          <ac:chgData name="Simon Prince" userId="fcc015fbc7a3e533" providerId="LiveId" clId="{0272AA8C-D292-4B0F-96B7-84E46B431E02}" dt="2022-09-27T18:41:22.015" v="19" actId="14100"/>
          <ac:picMkLst>
            <pc:docMk/>
            <pc:sldMk cId="3742476018" sldId="297"/>
            <ac:picMk id="3" creationId="{53467D6A-5323-3603-BCFB-AF80C29BC790}"/>
          </ac:picMkLst>
        </pc:picChg>
      </pc:sldChg>
      <pc:sldChg chg="addSp modSp mod ord">
        <pc:chgData name="Simon Prince" userId="fcc015fbc7a3e533" providerId="LiveId" clId="{0272AA8C-D292-4B0F-96B7-84E46B431E02}" dt="2022-09-27T18:46:06.447" v="117"/>
        <pc:sldMkLst>
          <pc:docMk/>
          <pc:sldMk cId="1030001336" sldId="298"/>
        </pc:sldMkLst>
        <pc:picChg chg="add mod">
          <ac:chgData name="Simon Prince" userId="fcc015fbc7a3e533" providerId="LiveId" clId="{0272AA8C-D292-4B0F-96B7-84E46B431E02}" dt="2022-09-27T18:41:33.410" v="23" actId="1076"/>
          <ac:picMkLst>
            <pc:docMk/>
            <pc:sldMk cId="1030001336" sldId="298"/>
            <ac:picMk id="3" creationId="{94416773-E906-1D3E-F1F2-9B331F4437E4}"/>
          </ac:picMkLst>
        </pc:picChg>
      </pc:sldChg>
      <pc:sldChg chg="addSp modSp mod ord">
        <pc:chgData name="Simon Prince" userId="fcc015fbc7a3e533" providerId="LiveId" clId="{0272AA8C-D292-4B0F-96B7-84E46B431E02}" dt="2022-09-27T18:45:02.824" v="97"/>
        <pc:sldMkLst>
          <pc:docMk/>
          <pc:sldMk cId="1187194440" sldId="299"/>
        </pc:sldMkLst>
        <pc:picChg chg="add mod">
          <ac:chgData name="Simon Prince" userId="fcc015fbc7a3e533" providerId="LiveId" clId="{0272AA8C-D292-4B0F-96B7-84E46B431E02}" dt="2022-09-27T18:44:57.329" v="95" actId="1076"/>
          <ac:picMkLst>
            <pc:docMk/>
            <pc:sldMk cId="1187194440" sldId="299"/>
            <ac:picMk id="3" creationId="{B73C19A9-3BD8-C1A5-E291-98BA6E8E9098}"/>
          </ac:picMkLst>
        </pc:picChg>
      </pc:sldChg>
      <pc:sldChg chg="del">
        <pc:chgData name="Simon Prince" userId="fcc015fbc7a3e533" providerId="LiveId" clId="{0272AA8C-D292-4B0F-96B7-84E46B431E02}" dt="2022-09-27T18:44:36.030" v="90" actId="47"/>
        <pc:sldMkLst>
          <pc:docMk/>
          <pc:sldMk cId="1316948214" sldId="300"/>
        </pc:sldMkLst>
      </pc:sldChg>
      <pc:sldChg chg="del">
        <pc:chgData name="Simon Prince" userId="fcc015fbc7a3e533" providerId="LiveId" clId="{0272AA8C-D292-4B0F-96B7-84E46B431E02}" dt="2022-09-27T18:44:37.411" v="91" actId="47"/>
        <pc:sldMkLst>
          <pc:docMk/>
          <pc:sldMk cId="3850668405" sldId="301"/>
        </pc:sldMkLst>
      </pc:sldChg>
      <pc:sldChg chg="del">
        <pc:chgData name="Simon Prince" userId="fcc015fbc7a3e533" providerId="LiveId" clId="{0272AA8C-D292-4B0F-96B7-84E46B431E02}" dt="2022-09-27T18:44:37.805" v="92" actId="47"/>
        <pc:sldMkLst>
          <pc:docMk/>
          <pc:sldMk cId="3586560616" sldId="302"/>
        </pc:sldMkLst>
      </pc:sldChg>
      <pc:sldChg chg="del">
        <pc:chgData name="Simon Prince" userId="fcc015fbc7a3e533" providerId="LiveId" clId="{0272AA8C-D292-4B0F-96B7-84E46B431E02}" dt="2022-09-27T18:44:38.235" v="93" actId="47"/>
        <pc:sldMkLst>
          <pc:docMk/>
          <pc:sldMk cId="4018305459" sldId="303"/>
        </pc:sldMkLst>
      </pc:sldChg>
      <pc:sldChg chg="del">
        <pc:chgData name="Simon Prince" userId="fcc015fbc7a3e533" providerId="LiveId" clId="{0272AA8C-D292-4B0F-96B7-84E46B431E02}" dt="2022-09-27T18:44:38.779" v="94" actId="47"/>
        <pc:sldMkLst>
          <pc:docMk/>
          <pc:sldMk cId="1096391576" sldId="304"/>
        </pc:sldMkLst>
      </pc:sldChg>
      <pc:sldChg chg="add del">
        <pc:chgData name="Simon Prince" userId="fcc015fbc7a3e533" providerId="LiveId" clId="{0272AA8C-D292-4B0F-96B7-84E46B431E02}" dt="2022-09-27T18:44:34.044" v="89" actId="47"/>
        <pc:sldMkLst>
          <pc:docMk/>
          <pc:sldMk cId="4154950031" sldId="305"/>
        </pc:sldMkLst>
      </pc:sldChg>
      <pc:sldChg chg="addSp modSp add mod ord">
        <pc:chgData name="Simon Prince" userId="fcc015fbc7a3e533" providerId="LiveId" clId="{0272AA8C-D292-4B0F-96B7-84E46B431E02}" dt="2022-09-27T18:46:01.588" v="115"/>
        <pc:sldMkLst>
          <pc:docMk/>
          <pc:sldMk cId="2417188136" sldId="306"/>
        </pc:sldMkLst>
        <pc:picChg chg="add mod">
          <ac:chgData name="Simon Prince" userId="fcc015fbc7a3e533" providerId="LiveId" clId="{0272AA8C-D292-4B0F-96B7-84E46B431E02}" dt="2022-09-27T18:42:35.847" v="51" actId="1076"/>
          <ac:picMkLst>
            <pc:docMk/>
            <pc:sldMk cId="2417188136" sldId="306"/>
            <ac:picMk id="3" creationId="{89D83416-4793-BF31-D07E-1A3BB201070B}"/>
          </ac:picMkLst>
        </pc:picChg>
      </pc:sldChg>
      <pc:sldChg chg="addSp modSp add mod ord">
        <pc:chgData name="Simon Prince" userId="fcc015fbc7a3e533" providerId="LiveId" clId="{0272AA8C-D292-4B0F-96B7-84E46B431E02}" dt="2022-09-27T18:45:29.378" v="107"/>
        <pc:sldMkLst>
          <pc:docMk/>
          <pc:sldMk cId="1233547370" sldId="307"/>
        </pc:sldMkLst>
        <pc:picChg chg="add mod">
          <ac:chgData name="Simon Prince" userId="fcc015fbc7a3e533" providerId="LiveId" clId="{0272AA8C-D292-4B0F-96B7-84E46B431E02}" dt="2022-09-27T18:42:41.130" v="53" actId="14100"/>
          <ac:picMkLst>
            <pc:docMk/>
            <pc:sldMk cId="1233547370" sldId="307"/>
            <ac:picMk id="3" creationId="{42F1747C-AD9C-AC9A-6B6E-FCB79CF589A8}"/>
          </ac:picMkLst>
        </pc:picChg>
      </pc:sldChg>
      <pc:sldChg chg="addSp modSp add mod ord">
        <pc:chgData name="Simon Prince" userId="fcc015fbc7a3e533" providerId="LiveId" clId="{0272AA8C-D292-4B0F-96B7-84E46B431E02}" dt="2022-09-27T18:45:54.378" v="113"/>
        <pc:sldMkLst>
          <pc:docMk/>
          <pc:sldMk cId="3418161665" sldId="308"/>
        </pc:sldMkLst>
        <pc:picChg chg="add mod">
          <ac:chgData name="Simon Prince" userId="fcc015fbc7a3e533" providerId="LiveId" clId="{0272AA8C-D292-4B0F-96B7-84E46B431E02}" dt="2022-09-27T18:42:50.573" v="57" actId="1076"/>
          <ac:picMkLst>
            <pc:docMk/>
            <pc:sldMk cId="3418161665" sldId="308"/>
            <ac:picMk id="3" creationId="{2DE62F36-F893-DC70-CAD8-B0E2F0CD1886}"/>
          </ac:picMkLst>
        </pc:picChg>
      </pc:sldChg>
      <pc:sldChg chg="addSp modSp add mod ord">
        <pc:chgData name="Simon Prince" userId="fcc015fbc7a3e533" providerId="LiveId" clId="{0272AA8C-D292-4B0F-96B7-84E46B431E02}" dt="2022-09-27T18:43:30.133" v="67" actId="1076"/>
        <pc:sldMkLst>
          <pc:docMk/>
          <pc:sldMk cId="1473356852" sldId="309"/>
        </pc:sldMkLst>
        <pc:picChg chg="add mod">
          <ac:chgData name="Simon Prince" userId="fcc015fbc7a3e533" providerId="LiveId" clId="{0272AA8C-D292-4B0F-96B7-84E46B431E02}" dt="2022-09-27T18:43:30.133" v="67" actId="1076"/>
          <ac:picMkLst>
            <pc:docMk/>
            <pc:sldMk cId="1473356852" sldId="309"/>
            <ac:picMk id="3" creationId="{BFFE4E73-212C-AB70-8128-5632588B5AFC}"/>
          </ac:picMkLst>
        </pc:picChg>
      </pc:sldChg>
      <pc:sldChg chg="addSp modSp add mod ord">
        <pc:chgData name="Simon Prince" userId="fcc015fbc7a3e533" providerId="LiveId" clId="{0272AA8C-D292-4B0F-96B7-84E46B431E02}" dt="2022-09-27T18:46:16.711" v="121"/>
        <pc:sldMkLst>
          <pc:docMk/>
          <pc:sldMk cId="2650012433" sldId="310"/>
        </pc:sldMkLst>
        <pc:picChg chg="add mod">
          <ac:chgData name="Simon Prince" userId="fcc015fbc7a3e533" providerId="LiveId" clId="{0272AA8C-D292-4B0F-96B7-84E46B431E02}" dt="2022-09-27T18:43:41.273" v="73" actId="1076"/>
          <ac:picMkLst>
            <pc:docMk/>
            <pc:sldMk cId="2650012433" sldId="310"/>
            <ac:picMk id="3" creationId="{887B2C5E-596C-4E2E-461C-A6C7EE0E5834}"/>
          </ac:picMkLst>
        </pc:picChg>
      </pc:sldChg>
      <pc:sldChg chg="addSp modSp add mod ord">
        <pc:chgData name="Simon Prince" userId="fcc015fbc7a3e533" providerId="LiveId" clId="{0272AA8C-D292-4B0F-96B7-84E46B431E02}" dt="2022-09-27T18:45:36.582" v="109"/>
        <pc:sldMkLst>
          <pc:docMk/>
          <pc:sldMk cId="2212698454" sldId="311"/>
        </pc:sldMkLst>
        <pc:picChg chg="add mod">
          <ac:chgData name="Simon Prince" userId="fcc015fbc7a3e533" providerId="LiveId" clId="{0272AA8C-D292-4B0F-96B7-84E46B431E02}" dt="2022-09-27T18:43:48.631" v="77" actId="1076"/>
          <ac:picMkLst>
            <pc:docMk/>
            <pc:sldMk cId="2212698454" sldId="311"/>
            <ac:picMk id="3" creationId="{EB1F5C25-136B-294E-4FA7-F64A55B22F15}"/>
          </ac:picMkLst>
        </pc:picChg>
      </pc:sldChg>
      <pc:sldChg chg="addSp modSp add mod ord">
        <pc:chgData name="Simon Prince" userId="fcc015fbc7a3e533" providerId="LiveId" clId="{0272AA8C-D292-4B0F-96B7-84E46B431E02}" dt="2022-09-27T18:45:20.738" v="105"/>
        <pc:sldMkLst>
          <pc:docMk/>
          <pc:sldMk cId="497782034" sldId="312"/>
        </pc:sldMkLst>
        <pc:picChg chg="add mod">
          <ac:chgData name="Simon Prince" userId="fcc015fbc7a3e533" providerId="LiveId" clId="{0272AA8C-D292-4B0F-96B7-84E46B431E02}" dt="2022-09-27T18:43:59.202" v="81" actId="1076"/>
          <ac:picMkLst>
            <pc:docMk/>
            <pc:sldMk cId="497782034" sldId="312"/>
            <ac:picMk id="3" creationId="{713F7B87-8BD2-E5BD-7020-EBE86F0E3992}"/>
          </ac:picMkLst>
        </pc:picChg>
      </pc:sldChg>
      <pc:sldChg chg="addSp modSp add mod ord">
        <pc:chgData name="Simon Prince" userId="fcc015fbc7a3e533" providerId="LiveId" clId="{0272AA8C-D292-4B0F-96B7-84E46B431E02}" dt="2022-09-27T18:45:05.770" v="101"/>
        <pc:sldMkLst>
          <pc:docMk/>
          <pc:sldMk cId="2682338858" sldId="313"/>
        </pc:sldMkLst>
        <pc:picChg chg="add mod">
          <ac:chgData name="Simon Prince" userId="fcc015fbc7a3e533" providerId="LiveId" clId="{0272AA8C-D292-4B0F-96B7-84E46B431E02}" dt="2022-09-27T18:44:11.966" v="87" actId="1076"/>
          <ac:picMkLst>
            <pc:docMk/>
            <pc:sldMk cId="2682338858" sldId="313"/>
            <ac:picMk id="3" creationId="{BCFC3856-E593-620D-921F-4E1FE27F9C25}"/>
          </ac:picMkLst>
        </pc:picChg>
      </pc:sldChg>
    </pc:docChg>
  </pc:docChgLst>
  <pc:docChgLst>
    <pc:chgData name="Simon Prince" userId="fcc015fbc7a3e533" providerId="LiveId" clId="{778EA41C-240E-9D4C-AB8E-F17CAA1378E7}"/>
    <pc:docChg chg="custSel addSld delSld modSld sldOrd">
      <pc:chgData name="Simon Prince" userId="fcc015fbc7a3e533" providerId="LiveId" clId="{778EA41C-240E-9D4C-AB8E-F17CAA1378E7}" dt="2023-07-16T14:18:35.668" v="111" actId="2696"/>
      <pc:docMkLst>
        <pc:docMk/>
      </pc:docMkLst>
      <pc:sldChg chg="del">
        <pc:chgData name="Simon Prince" userId="fcc015fbc7a3e533" providerId="LiveId" clId="{778EA41C-240E-9D4C-AB8E-F17CAA1378E7}" dt="2023-07-16T14:06:54.662" v="13" actId="2696"/>
        <pc:sldMkLst>
          <pc:docMk/>
          <pc:sldMk cId="4272775137" sldId="293"/>
        </pc:sldMkLst>
      </pc:sldChg>
      <pc:sldChg chg="del">
        <pc:chgData name="Simon Prince" userId="fcc015fbc7a3e533" providerId="LiveId" clId="{778EA41C-240E-9D4C-AB8E-F17CAA1378E7}" dt="2023-07-16T14:06:50.996" v="4" actId="2696"/>
        <pc:sldMkLst>
          <pc:docMk/>
          <pc:sldMk cId="90839834" sldId="294"/>
        </pc:sldMkLst>
      </pc:sldChg>
      <pc:sldChg chg="del">
        <pc:chgData name="Simon Prince" userId="fcc015fbc7a3e533" providerId="LiveId" clId="{778EA41C-240E-9D4C-AB8E-F17CAA1378E7}" dt="2023-07-16T14:06:53.573" v="11" actId="2696"/>
        <pc:sldMkLst>
          <pc:docMk/>
          <pc:sldMk cId="2242516497" sldId="295"/>
        </pc:sldMkLst>
      </pc:sldChg>
      <pc:sldChg chg="del">
        <pc:chgData name="Simon Prince" userId="fcc015fbc7a3e533" providerId="LiveId" clId="{778EA41C-240E-9D4C-AB8E-F17CAA1378E7}" dt="2023-07-16T14:06:49.844" v="1" actId="2696"/>
        <pc:sldMkLst>
          <pc:docMk/>
          <pc:sldMk cId="2259316753" sldId="296"/>
        </pc:sldMkLst>
      </pc:sldChg>
      <pc:sldChg chg="del">
        <pc:chgData name="Simon Prince" userId="fcc015fbc7a3e533" providerId="LiveId" clId="{778EA41C-240E-9D4C-AB8E-F17CAA1378E7}" dt="2023-07-16T14:06:52.801" v="9" actId="2696"/>
        <pc:sldMkLst>
          <pc:docMk/>
          <pc:sldMk cId="3742476018" sldId="297"/>
        </pc:sldMkLst>
      </pc:sldChg>
      <pc:sldChg chg="del">
        <pc:chgData name="Simon Prince" userId="fcc015fbc7a3e533" providerId="LiveId" clId="{778EA41C-240E-9D4C-AB8E-F17CAA1378E7}" dt="2023-07-16T14:06:52.435" v="8" actId="2696"/>
        <pc:sldMkLst>
          <pc:docMk/>
          <pc:sldMk cId="1030001336" sldId="298"/>
        </pc:sldMkLst>
      </pc:sldChg>
      <pc:sldChg chg="addSp delSp modSp mod ord">
        <pc:chgData name="Simon Prince" userId="fcc015fbc7a3e533" providerId="LiveId" clId="{778EA41C-240E-9D4C-AB8E-F17CAA1378E7}" dt="2023-07-16T14:18:31.925" v="107" actId="1076"/>
        <pc:sldMkLst>
          <pc:docMk/>
          <pc:sldMk cId="1187194440" sldId="299"/>
        </pc:sldMkLst>
        <pc:picChg chg="del">
          <ac:chgData name="Simon Prince" userId="fcc015fbc7a3e533" providerId="LiveId" clId="{778EA41C-240E-9D4C-AB8E-F17CAA1378E7}" dt="2023-07-16T14:06:47.782" v="0" actId="478"/>
          <ac:picMkLst>
            <pc:docMk/>
            <pc:sldMk cId="1187194440" sldId="299"/>
            <ac:picMk id="3" creationId="{B73C19A9-3BD8-C1A5-E291-98BA6E8E9098}"/>
          </ac:picMkLst>
        </pc:picChg>
        <pc:picChg chg="add mod">
          <ac:chgData name="Simon Prince" userId="fcc015fbc7a3e533" providerId="LiveId" clId="{778EA41C-240E-9D4C-AB8E-F17CAA1378E7}" dt="2023-07-16T14:18:31.925" v="107" actId="1076"/>
          <ac:picMkLst>
            <pc:docMk/>
            <pc:sldMk cId="1187194440" sldId="299"/>
            <ac:picMk id="5" creationId="{3CB3F6CA-8844-E972-7B57-1A7B27DF1294}"/>
          </ac:picMkLst>
        </pc:picChg>
        <pc:picChg chg="add del mod">
          <ac:chgData name="Simon Prince" userId="fcc015fbc7a3e533" providerId="LiveId" clId="{778EA41C-240E-9D4C-AB8E-F17CAA1378E7}" dt="2023-07-16T14:16:14.825" v="67" actId="21"/>
          <ac:picMkLst>
            <pc:docMk/>
            <pc:sldMk cId="1187194440" sldId="299"/>
            <ac:picMk id="7" creationId="{42514FDA-0769-4A2F-5B2A-B49E49BCC92C}"/>
          </ac:picMkLst>
        </pc:picChg>
        <pc:picChg chg="add del mod">
          <ac:chgData name="Simon Prince" userId="fcc015fbc7a3e533" providerId="LiveId" clId="{778EA41C-240E-9D4C-AB8E-F17CAA1378E7}" dt="2023-07-16T14:16:11.006" v="65" actId="21"/>
          <ac:picMkLst>
            <pc:docMk/>
            <pc:sldMk cId="1187194440" sldId="299"/>
            <ac:picMk id="9" creationId="{234E27F2-CB61-85C9-910D-A721849C83DA}"/>
          </ac:picMkLst>
        </pc:picChg>
        <pc:picChg chg="add del mod">
          <ac:chgData name="Simon Prince" userId="fcc015fbc7a3e533" providerId="LiveId" clId="{778EA41C-240E-9D4C-AB8E-F17CAA1378E7}" dt="2023-07-16T14:15:33.520" v="58" actId="21"/>
          <ac:picMkLst>
            <pc:docMk/>
            <pc:sldMk cId="1187194440" sldId="299"/>
            <ac:picMk id="11" creationId="{5B0C69C3-8457-4DF9-106B-27EC1369937F}"/>
          </ac:picMkLst>
        </pc:picChg>
        <pc:picChg chg="add del mod">
          <ac:chgData name="Simon Prince" userId="fcc015fbc7a3e533" providerId="LiveId" clId="{778EA41C-240E-9D4C-AB8E-F17CAA1378E7}" dt="2023-07-16T14:15:28.075" v="56" actId="21"/>
          <ac:picMkLst>
            <pc:docMk/>
            <pc:sldMk cId="1187194440" sldId="299"/>
            <ac:picMk id="13" creationId="{38E967F9-88F0-47D2-018F-78D913D4CAD2}"/>
          </ac:picMkLst>
        </pc:picChg>
        <pc:picChg chg="add del mod">
          <ac:chgData name="Simon Prince" userId="fcc015fbc7a3e533" providerId="LiveId" clId="{778EA41C-240E-9D4C-AB8E-F17CAA1378E7}" dt="2023-07-16T14:15:23.223" v="54" actId="21"/>
          <ac:picMkLst>
            <pc:docMk/>
            <pc:sldMk cId="1187194440" sldId="299"/>
            <ac:picMk id="15" creationId="{0D41F46A-8789-71AE-22EF-E4CBADD50BFF}"/>
          </ac:picMkLst>
        </pc:picChg>
        <pc:picChg chg="add del mod">
          <ac:chgData name="Simon Prince" userId="fcc015fbc7a3e533" providerId="LiveId" clId="{778EA41C-240E-9D4C-AB8E-F17CAA1378E7}" dt="2023-07-16T14:15:18.842" v="52" actId="21"/>
          <ac:picMkLst>
            <pc:docMk/>
            <pc:sldMk cId="1187194440" sldId="299"/>
            <ac:picMk id="17" creationId="{9A73BF42-69F7-7BD6-B72D-0B9458861AF9}"/>
          </ac:picMkLst>
        </pc:picChg>
        <pc:picChg chg="add del mod">
          <ac:chgData name="Simon Prince" userId="fcc015fbc7a3e533" providerId="LiveId" clId="{778EA41C-240E-9D4C-AB8E-F17CAA1378E7}" dt="2023-07-16T14:15:09.476" v="49" actId="21"/>
          <ac:picMkLst>
            <pc:docMk/>
            <pc:sldMk cId="1187194440" sldId="299"/>
            <ac:picMk id="19" creationId="{FA3B74E6-3CEF-F43F-EF38-762C6CC9619E}"/>
          </ac:picMkLst>
        </pc:picChg>
        <pc:picChg chg="add del mod">
          <ac:chgData name="Simon Prince" userId="fcc015fbc7a3e533" providerId="LiveId" clId="{778EA41C-240E-9D4C-AB8E-F17CAA1378E7}" dt="2023-07-16T14:15:04.051" v="47" actId="21"/>
          <ac:picMkLst>
            <pc:docMk/>
            <pc:sldMk cId="1187194440" sldId="299"/>
            <ac:picMk id="21" creationId="{C623757B-4C71-3F56-5CF8-D42690D11099}"/>
          </ac:picMkLst>
        </pc:picChg>
        <pc:picChg chg="add del mod">
          <ac:chgData name="Simon Prince" userId="fcc015fbc7a3e533" providerId="LiveId" clId="{778EA41C-240E-9D4C-AB8E-F17CAA1378E7}" dt="2023-07-16T14:15:00.100" v="45" actId="21"/>
          <ac:picMkLst>
            <pc:docMk/>
            <pc:sldMk cId="1187194440" sldId="299"/>
            <ac:picMk id="23" creationId="{C5CA9F53-C046-AE5C-92DB-71E585EAA247}"/>
          </ac:picMkLst>
        </pc:picChg>
        <pc:picChg chg="add del mod">
          <ac:chgData name="Simon Prince" userId="fcc015fbc7a3e533" providerId="LiveId" clId="{778EA41C-240E-9D4C-AB8E-F17CAA1378E7}" dt="2023-07-16T14:14:55.542" v="43" actId="21"/>
          <ac:picMkLst>
            <pc:docMk/>
            <pc:sldMk cId="1187194440" sldId="299"/>
            <ac:picMk id="25" creationId="{93CECE38-0F68-DE67-7935-929D9E6BAE7E}"/>
          </ac:picMkLst>
        </pc:picChg>
        <pc:picChg chg="add del mod">
          <ac:chgData name="Simon Prince" userId="fcc015fbc7a3e533" providerId="LiveId" clId="{778EA41C-240E-9D4C-AB8E-F17CAA1378E7}" dt="2023-07-16T14:14:46.432" v="40" actId="21"/>
          <ac:picMkLst>
            <pc:docMk/>
            <pc:sldMk cId="1187194440" sldId="299"/>
            <ac:picMk id="27" creationId="{5A8D76BE-7B91-A2AD-84B2-7275E6012429}"/>
          </ac:picMkLst>
        </pc:picChg>
        <pc:picChg chg="add del mod">
          <ac:chgData name="Simon Prince" userId="fcc015fbc7a3e533" providerId="LiveId" clId="{778EA41C-240E-9D4C-AB8E-F17CAA1378E7}" dt="2023-07-16T14:14:41.962" v="38" actId="21"/>
          <ac:picMkLst>
            <pc:docMk/>
            <pc:sldMk cId="1187194440" sldId="299"/>
            <ac:picMk id="29" creationId="{C8B3C420-72C7-7BF7-7C3C-9413C016CE8D}"/>
          </ac:picMkLst>
        </pc:picChg>
        <pc:picChg chg="add del mod">
          <ac:chgData name="Simon Prince" userId="fcc015fbc7a3e533" providerId="LiveId" clId="{778EA41C-240E-9D4C-AB8E-F17CAA1378E7}" dt="2023-07-16T14:14:37.615" v="36" actId="21"/>
          <ac:picMkLst>
            <pc:docMk/>
            <pc:sldMk cId="1187194440" sldId="299"/>
            <ac:picMk id="31" creationId="{7F77DA5C-537C-99B5-02B2-267FF5AF406B}"/>
          </ac:picMkLst>
        </pc:picChg>
        <pc:picChg chg="add del mod">
          <ac:chgData name="Simon Prince" userId="fcc015fbc7a3e533" providerId="LiveId" clId="{778EA41C-240E-9D4C-AB8E-F17CAA1378E7}" dt="2023-07-16T14:14:31.689" v="34" actId="21"/>
          <ac:picMkLst>
            <pc:docMk/>
            <pc:sldMk cId="1187194440" sldId="299"/>
            <ac:picMk id="33" creationId="{04F862C0-360A-75C5-06F9-5C5CA9A166D6}"/>
          </ac:picMkLst>
        </pc:picChg>
      </pc:sldChg>
      <pc:sldChg chg="addSp modSp add mod">
        <pc:chgData name="Simon Prince" userId="fcc015fbc7a3e533" providerId="LiveId" clId="{778EA41C-240E-9D4C-AB8E-F17CAA1378E7}" dt="2023-07-16T14:16:44.569" v="74" actId="1076"/>
        <pc:sldMkLst>
          <pc:docMk/>
          <pc:sldMk cId="884041750" sldId="300"/>
        </pc:sldMkLst>
        <pc:picChg chg="add mod">
          <ac:chgData name="Simon Prince" userId="fcc015fbc7a3e533" providerId="LiveId" clId="{778EA41C-240E-9D4C-AB8E-F17CAA1378E7}" dt="2023-07-16T14:16:44.569" v="74" actId="1076"/>
          <ac:picMkLst>
            <pc:docMk/>
            <pc:sldMk cId="884041750" sldId="300"/>
            <ac:picMk id="3" creationId="{2584C3B1-CBC4-B113-4145-C7E515DA153B}"/>
          </ac:picMkLst>
        </pc:picChg>
      </pc:sldChg>
      <pc:sldChg chg="addSp modSp add mod">
        <pc:chgData name="Simon Prince" userId="fcc015fbc7a3e533" providerId="LiveId" clId="{778EA41C-240E-9D4C-AB8E-F17CAA1378E7}" dt="2023-07-16T14:16:54.938" v="77" actId="1076"/>
        <pc:sldMkLst>
          <pc:docMk/>
          <pc:sldMk cId="916050133" sldId="301"/>
        </pc:sldMkLst>
        <pc:picChg chg="add mod">
          <ac:chgData name="Simon Prince" userId="fcc015fbc7a3e533" providerId="LiveId" clId="{778EA41C-240E-9D4C-AB8E-F17CAA1378E7}" dt="2023-07-16T14:16:54.938" v="77" actId="1076"/>
          <ac:picMkLst>
            <pc:docMk/>
            <pc:sldMk cId="916050133" sldId="301"/>
            <ac:picMk id="3" creationId="{52922E45-BE2B-B875-FBF3-23601087A43F}"/>
          </ac:picMkLst>
        </pc:picChg>
      </pc:sldChg>
      <pc:sldChg chg="addSp modSp add mod">
        <pc:chgData name="Simon Prince" userId="fcc015fbc7a3e533" providerId="LiveId" clId="{778EA41C-240E-9D4C-AB8E-F17CAA1378E7}" dt="2023-07-16T14:17:02.706" v="80" actId="1076"/>
        <pc:sldMkLst>
          <pc:docMk/>
          <pc:sldMk cId="3281390222" sldId="302"/>
        </pc:sldMkLst>
        <pc:picChg chg="add mod">
          <ac:chgData name="Simon Prince" userId="fcc015fbc7a3e533" providerId="LiveId" clId="{778EA41C-240E-9D4C-AB8E-F17CAA1378E7}" dt="2023-07-16T14:17:02.706" v="80" actId="1076"/>
          <ac:picMkLst>
            <pc:docMk/>
            <pc:sldMk cId="3281390222" sldId="302"/>
            <ac:picMk id="3" creationId="{45F7201A-C05D-18F1-5781-106584E6497E}"/>
          </ac:picMkLst>
        </pc:picChg>
      </pc:sldChg>
      <pc:sldChg chg="addSp modSp add mod">
        <pc:chgData name="Simon Prince" userId="fcc015fbc7a3e533" providerId="LiveId" clId="{778EA41C-240E-9D4C-AB8E-F17CAA1378E7}" dt="2023-07-16T14:17:22.084" v="86" actId="1076"/>
        <pc:sldMkLst>
          <pc:docMk/>
          <pc:sldMk cId="1200559991" sldId="303"/>
        </pc:sldMkLst>
        <pc:picChg chg="add mod">
          <ac:chgData name="Simon Prince" userId="fcc015fbc7a3e533" providerId="LiveId" clId="{778EA41C-240E-9D4C-AB8E-F17CAA1378E7}" dt="2023-07-16T14:17:22.084" v="86" actId="1076"/>
          <ac:picMkLst>
            <pc:docMk/>
            <pc:sldMk cId="1200559991" sldId="303"/>
            <ac:picMk id="3" creationId="{0CADC4BA-53F8-B6D9-D144-4AA678D19CFD}"/>
          </ac:picMkLst>
        </pc:picChg>
      </pc:sldChg>
      <pc:sldChg chg="addSp modSp add mod">
        <pc:chgData name="Simon Prince" userId="fcc015fbc7a3e533" providerId="LiveId" clId="{778EA41C-240E-9D4C-AB8E-F17CAA1378E7}" dt="2023-07-16T14:17:18.323" v="85" actId="1076"/>
        <pc:sldMkLst>
          <pc:docMk/>
          <pc:sldMk cId="434469064" sldId="304"/>
        </pc:sldMkLst>
        <pc:picChg chg="add mod">
          <ac:chgData name="Simon Prince" userId="fcc015fbc7a3e533" providerId="LiveId" clId="{778EA41C-240E-9D4C-AB8E-F17CAA1378E7}" dt="2023-07-16T14:17:18.323" v="85" actId="1076"/>
          <ac:picMkLst>
            <pc:docMk/>
            <pc:sldMk cId="434469064" sldId="304"/>
            <ac:picMk id="3" creationId="{E5598746-B20F-EFA6-F5E5-E9BF2A3821D9}"/>
          </ac:picMkLst>
        </pc:picChg>
      </pc:sldChg>
      <pc:sldChg chg="addSp modSp add mod">
        <pc:chgData name="Simon Prince" userId="fcc015fbc7a3e533" providerId="LiveId" clId="{778EA41C-240E-9D4C-AB8E-F17CAA1378E7}" dt="2023-07-16T14:17:32.109" v="89" actId="1076"/>
        <pc:sldMkLst>
          <pc:docMk/>
          <pc:sldMk cId="1302574925" sldId="305"/>
        </pc:sldMkLst>
        <pc:picChg chg="add mod">
          <ac:chgData name="Simon Prince" userId="fcc015fbc7a3e533" providerId="LiveId" clId="{778EA41C-240E-9D4C-AB8E-F17CAA1378E7}" dt="2023-07-16T14:17:32.109" v="89" actId="1076"/>
          <ac:picMkLst>
            <pc:docMk/>
            <pc:sldMk cId="1302574925" sldId="305"/>
            <ac:picMk id="3" creationId="{BDF88454-70FA-EACB-45E9-BB0992129DC8}"/>
          </ac:picMkLst>
        </pc:picChg>
      </pc:sldChg>
      <pc:sldChg chg="addSp modSp add mod">
        <pc:chgData name="Simon Prince" userId="fcc015fbc7a3e533" providerId="LiveId" clId="{778EA41C-240E-9D4C-AB8E-F17CAA1378E7}" dt="2023-07-16T14:17:38" v="91" actId="1076"/>
        <pc:sldMkLst>
          <pc:docMk/>
          <pc:sldMk cId="1066177177" sldId="306"/>
        </pc:sldMkLst>
        <pc:picChg chg="add mod">
          <ac:chgData name="Simon Prince" userId="fcc015fbc7a3e533" providerId="LiveId" clId="{778EA41C-240E-9D4C-AB8E-F17CAA1378E7}" dt="2023-07-16T14:17:38" v="91" actId="1076"/>
          <ac:picMkLst>
            <pc:docMk/>
            <pc:sldMk cId="1066177177" sldId="306"/>
            <ac:picMk id="3" creationId="{91FFEEB7-ACE2-F2F7-BF85-6D35116E0F01}"/>
          </ac:picMkLst>
        </pc:picChg>
      </pc:sldChg>
      <pc:sldChg chg="del">
        <pc:chgData name="Simon Prince" userId="fcc015fbc7a3e533" providerId="LiveId" clId="{778EA41C-240E-9D4C-AB8E-F17CAA1378E7}" dt="2023-07-16T14:06:52.082" v="7" actId="2696"/>
        <pc:sldMkLst>
          <pc:docMk/>
          <pc:sldMk cId="2417188136" sldId="306"/>
        </pc:sldMkLst>
      </pc:sldChg>
      <pc:sldChg chg="del">
        <pc:chgData name="Simon Prince" userId="fcc015fbc7a3e533" providerId="LiveId" clId="{778EA41C-240E-9D4C-AB8E-F17CAA1378E7}" dt="2023-07-16T14:06:50.602" v="3" actId="2696"/>
        <pc:sldMkLst>
          <pc:docMk/>
          <pc:sldMk cId="1233547370" sldId="307"/>
        </pc:sldMkLst>
      </pc:sldChg>
      <pc:sldChg chg="addSp modSp add mod ord">
        <pc:chgData name="Simon Prince" userId="fcc015fbc7a3e533" providerId="LiveId" clId="{778EA41C-240E-9D4C-AB8E-F17CAA1378E7}" dt="2023-07-16T14:17:43.713" v="92" actId="1076"/>
        <pc:sldMkLst>
          <pc:docMk/>
          <pc:sldMk cId="3597877128" sldId="307"/>
        </pc:sldMkLst>
        <pc:picChg chg="add mod">
          <ac:chgData name="Simon Prince" userId="fcc015fbc7a3e533" providerId="LiveId" clId="{778EA41C-240E-9D4C-AB8E-F17CAA1378E7}" dt="2023-07-16T14:17:43.713" v="92" actId="1076"/>
          <ac:picMkLst>
            <pc:docMk/>
            <pc:sldMk cId="3597877128" sldId="307"/>
            <ac:picMk id="3" creationId="{EC56E059-1103-331F-6D75-6C70ED870B7E}"/>
          </ac:picMkLst>
        </pc:picChg>
      </pc:sldChg>
      <pc:sldChg chg="addSp modSp add mod">
        <pc:chgData name="Simon Prince" userId="fcc015fbc7a3e533" providerId="LiveId" clId="{778EA41C-240E-9D4C-AB8E-F17CAA1378E7}" dt="2023-07-16T14:17:51.199" v="94" actId="1076"/>
        <pc:sldMkLst>
          <pc:docMk/>
          <pc:sldMk cId="2103815622" sldId="308"/>
        </pc:sldMkLst>
        <pc:picChg chg="add mod">
          <ac:chgData name="Simon Prince" userId="fcc015fbc7a3e533" providerId="LiveId" clId="{778EA41C-240E-9D4C-AB8E-F17CAA1378E7}" dt="2023-07-16T14:17:51.199" v="94" actId="1076"/>
          <ac:picMkLst>
            <pc:docMk/>
            <pc:sldMk cId="2103815622" sldId="308"/>
            <ac:picMk id="3" creationId="{970657A3-8776-8804-C3D2-11DC507756A0}"/>
          </ac:picMkLst>
        </pc:picChg>
      </pc:sldChg>
      <pc:sldChg chg="del">
        <pc:chgData name="Simon Prince" userId="fcc015fbc7a3e533" providerId="LiveId" clId="{778EA41C-240E-9D4C-AB8E-F17CAA1378E7}" dt="2023-07-16T14:06:51.703" v="6" actId="2696"/>
        <pc:sldMkLst>
          <pc:docMk/>
          <pc:sldMk cId="3418161665" sldId="308"/>
        </pc:sldMkLst>
      </pc:sldChg>
      <pc:sldChg chg="addSp modSp add mod">
        <pc:chgData name="Simon Prince" userId="fcc015fbc7a3e533" providerId="LiveId" clId="{778EA41C-240E-9D4C-AB8E-F17CAA1378E7}" dt="2023-07-16T14:17:59.193" v="97" actId="1076"/>
        <pc:sldMkLst>
          <pc:docMk/>
          <pc:sldMk cId="179207805" sldId="309"/>
        </pc:sldMkLst>
        <pc:picChg chg="add mod">
          <ac:chgData name="Simon Prince" userId="fcc015fbc7a3e533" providerId="LiveId" clId="{778EA41C-240E-9D4C-AB8E-F17CAA1378E7}" dt="2023-07-16T14:17:59.193" v="97" actId="1076"/>
          <ac:picMkLst>
            <pc:docMk/>
            <pc:sldMk cId="179207805" sldId="309"/>
            <ac:picMk id="3" creationId="{BC455501-78EE-51CC-25DA-CA591F7C9A8A}"/>
          </ac:picMkLst>
        </pc:picChg>
      </pc:sldChg>
      <pc:sldChg chg="del">
        <pc:chgData name="Simon Prince" userId="fcc015fbc7a3e533" providerId="LiveId" clId="{778EA41C-240E-9D4C-AB8E-F17CAA1378E7}" dt="2023-07-16T14:06:54.004" v="12" actId="2696"/>
        <pc:sldMkLst>
          <pc:docMk/>
          <pc:sldMk cId="1473356852" sldId="309"/>
        </pc:sldMkLst>
      </pc:sldChg>
      <pc:sldChg chg="addSp modSp add mod">
        <pc:chgData name="Simon Prince" userId="fcc015fbc7a3e533" providerId="LiveId" clId="{778EA41C-240E-9D4C-AB8E-F17CAA1378E7}" dt="2023-07-16T14:18:05.189" v="99" actId="1076"/>
        <pc:sldMkLst>
          <pc:docMk/>
          <pc:sldMk cId="1124090063" sldId="310"/>
        </pc:sldMkLst>
        <pc:picChg chg="add mod">
          <ac:chgData name="Simon Prince" userId="fcc015fbc7a3e533" providerId="LiveId" clId="{778EA41C-240E-9D4C-AB8E-F17CAA1378E7}" dt="2023-07-16T14:18:05.189" v="99" actId="1076"/>
          <ac:picMkLst>
            <pc:docMk/>
            <pc:sldMk cId="1124090063" sldId="310"/>
            <ac:picMk id="3" creationId="{5B6511C2-142E-32AA-90BF-EA0019C5F9B5}"/>
          </ac:picMkLst>
        </pc:picChg>
      </pc:sldChg>
      <pc:sldChg chg="del">
        <pc:chgData name="Simon Prince" userId="fcc015fbc7a3e533" providerId="LiveId" clId="{778EA41C-240E-9D4C-AB8E-F17CAA1378E7}" dt="2023-07-16T14:06:53.162" v="10" actId="2696"/>
        <pc:sldMkLst>
          <pc:docMk/>
          <pc:sldMk cId="2650012433" sldId="310"/>
        </pc:sldMkLst>
      </pc:sldChg>
      <pc:sldChg chg="del">
        <pc:chgData name="Simon Prince" userId="fcc015fbc7a3e533" providerId="LiveId" clId="{778EA41C-240E-9D4C-AB8E-F17CAA1378E7}" dt="2023-07-16T14:06:51.360" v="5" actId="2696"/>
        <pc:sldMkLst>
          <pc:docMk/>
          <pc:sldMk cId="2212698454" sldId="311"/>
        </pc:sldMkLst>
      </pc:sldChg>
      <pc:sldChg chg="addSp modSp add mod">
        <pc:chgData name="Simon Prince" userId="fcc015fbc7a3e533" providerId="LiveId" clId="{778EA41C-240E-9D4C-AB8E-F17CAA1378E7}" dt="2023-07-16T14:18:13.929" v="102" actId="1076"/>
        <pc:sldMkLst>
          <pc:docMk/>
          <pc:sldMk cId="4200490919" sldId="311"/>
        </pc:sldMkLst>
        <pc:picChg chg="add mod">
          <ac:chgData name="Simon Prince" userId="fcc015fbc7a3e533" providerId="LiveId" clId="{778EA41C-240E-9D4C-AB8E-F17CAA1378E7}" dt="2023-07-16T14:18:13.929" v="102" actId="1076"/>
          <ac:picMkLst>
            <pc:docMk/>
            <pc:sldMk cId="4200490919" sldId="311"/>
            <ac:picMk id="3" creationId="{A663A833-DA5E-FF3C-2935-893734D2A8C7}"/>
          </ac:picMkLst>
        </pc:picChg>
      </pc:sldChg>
      <pc:sldChg chg="del">
        <pc:chgData name="Simon Prince" userId="fcc015fbc7a3e533" providerId="LiveId" clId="{778EA41C-240E-9D4C-AB8E-F17CAA1378E7}" dt="2023-07-16T14:06:50.207" v="2" actId="2696"/>
        <pc:sldMkLst>
          <pc:docMk/>
          <pc:sldMk cId="497782034" sldId="312"/>
        </pc:sldMkLst>
      </pc:sldChg>
      <pc:sldChg chg="addSp modSp add mod">
        <pc:chgData name="Simon Prince" userId="fcc015fbc7a3e533" providerId="LiveId" clId="{778EA41C-240E-9D4C-AB8E-F17CAA1378E7}" dt="2023-07-16T14:18:19.889" v="104" actId="1076"/>
        <pc:sldMkLst>
          <pc:docMk/>
          <pc:sldMk cId="1558254243" sldId="312"/>
        </pc:sldMkLst>
        <pc:picChg chg="add mod">
          <ac:chgData name="Simon Prince" userId="fcc015fbc7a3e533" providerId="LiveId" clId="{778EA41C-240E-9D4C-AB8E-F17CAA1378E7}" dt="2023-07-16T14:18:19.889" v="104" actId="1076"/>
          <ac:picMkLst>
            <pc:docMk/>
            <pc:sldMk cId="1558254243" sldId="312"/>
            <ac:picMk id="3" creationId="{A9B64239-AEAE-182F-71AF-2B83C43835D3}"/>
          </ac:picMkLst>
        </pc:picChg>
      </pc:sldChg>
      <pc:sldChg chg="addSp modSp add mod">
        <pc:chgData name="Simon Prince" userId="fcc015fbc7a3e533" providerId="LiveId" clId="{778EA41C-240E-9D4C-AB8E-F17CAA1378E7}" dt="2023-07-16T14:18:26.117" v="105" actId="1076"/>
        <pc:sldMkLst>
          <pc:docMk/>
          <pc:sldMk cId="1844485974" sldId="313"/>
        </pc:sldMkLst>
        <pc:picChg chg="add mod">
          <ac:chgData name="Simon Prince" userId="fcc015fbc7a3e533" providerId="LiveId" clId="{778EA41C-240E-9D4C-AB8E-F17CAA1378E7}" dt="2023-07-16T14:18:26.117" v="105" actId="1076"/>
          <ac:picMkLst>
            <pc:docMk/>
            <pc:sldMk cId="1844485974" sldId="313"/>
            <ac:picMk id="3" creationId="{24119BA5-6F19-D1E9-E107-A453EC0EA853}"/>
          </ac:picMkLst>
        </pc:picChg>
      </pc:sldChg>
      <pc:sldChg chg="del">
        <pc:chgData name="Simon Prince" userId="fcc015fbc7a3e533" providerId="LiveId" clId="{778EA41C-240E-9D4C-AB8E-F17CAA1378E7}" dt="2023-07-16T14:06:55.166" v="14" actId="2696"/>
        <pc:sldMkLst>
          <pc:docMk/>
          <pc:sldMk cId="2682338858" sldId="313"/>
        </pc:sldMkLst>
      </pc:sldChg>
      <pc:sldChg chg="add del">
        <pc:chgData name="Simon Prince" userId="fcc015fbc7a3e533" providerId="LiveId" clId="{778EA41C-240E-9D4C-AB8E-F17CAA1378E7}" dt="2023-07-16T14:18:34.309" v="108" actId="2696"/>
        <pc:sldMkLst>
          <pc:docMk/>
          <pc:sldMk cId="1833678057" sldId="314"/>
        </pc:sldMkLst>
      </pc:sldChg>
      <pc:sldChg chg="add del">
        <pc:chgData name="Simon Prince" userId="fcc015fbc7a3e533" providerId="LiveId" clId="{778EA41C-240E-9D4C-AB8E-F17CAA1378E7}" dt="2023-07-16T14:18:34.774" v="109" actId="2696"/>
        <pc:sldMkLst>
          <pc:docMk/>
          <pc:sldMk cId="3036645168" sldId="315"/>
        </pc:sldMkLst>
      </pc:sldChg>
      <pc:sldChg chg="add del">
        <pc:chgData name="Simon Prince" userId="fcc015fbc7a3e533" providerId="LiveId" clId="{778EA41C-240E-9D4C-AB8E-F17CAA1378E7}" dt="2023-07-16T14:18:35.207" v="110" actId="2696"/>
        <pc:sldMkLst>
          <pc:docMk/>
          <pc:sldMk cId="456298041" sldId="316"/>
        </pc:sldMkLst>
      </pc:sldChg>
      <pc:sldChg chg="add del">
        <pc:chgData name="Simon Prince" userId="fcc015fbc7a3e533" providerId="LiveId" clId="{778EA41C-240E-9D4C-AB8E-F17CAA1378E7}" dt="2023-07-16T14:18:35.668" v="111" actId="2696"/>
        <pc:sldMkLst>
          <pc:docMk/>
          <pc:sldMk cId="1936385653" sldId="317"/>
        </pc:sldMkLst>
      </pc:sldChg>
    </pc:docChg>
  </pc:docChgLst>
  <pc:docChgLst>
    <pc:chgData name="Simon Prince" userId="fcc015fbc7a3e533" providerId="LiveId" clId="{B5E4F733-70FD-4801-B7FD-831FF666F113}"/>
    <pc:docChg chg="custSel addSld delSld modSld">
      <pc:chgData name="Simon Prince" userId="fcc015fbc7a3e533" providerId="LiveId" clId="{B5E4F733-70FD-4801-B7FD-831FF666F113}" dt="2022-09-27T16:54:40.119" v="25" actId="2890"/>
      <pc:docMkLst>
        <pc:docMk/>
      </pc:docMkLst>
      <pc:sldChg chg="del">
        <pc:chgData name="Simon Prince" userId="fcc015fbc7a3e533" providerId="LiveId" clId="{B5E4F733-70FD-4801-B7FD-831FF666F113}" dt="2022-09-27T16:54:34.489" v="12" actId="47"/>
        <pc:sldMkLst>
          <pc:docMk/>
          <pc:sldMk cId="748200433" sldId="288"/>
        </pc:sldMkLst>
      </pc:sldChg>
      <pc:sldChg chg="del">
        <pc:chgData name="Simon Prince" userId="fcc015fbc7a3e533" providerId="LiveId" clId="{B5E4F733-70FD-4801-B7FD-831FF666F113}" dt="2022-09-27T16:54:33.869" v="10" actId="47"/>
        <pc:sldMkLst>
          <pc:docMk/>
          <pc:sldMk cId="1023247059" sldId="289"/>
        </pc:sldMkLst>
      </pc:sldChg>
      <pc:sldChg chg="del">
        <pc:chgData name="Simon Prince" userId="fcc015fbc7a3e533" providerId="LiveId" clId="{B5E4F733-70FD-4801-B7FD-831FF666F113}" dt="2022-09-27T16:54:35.539" v="14" actId="47"/>
        <pc:sldMkLst>
          <pc:docMk/>
          <pc:sldMk cId="1897675950" sldId="290"/>
        </pc:sldMkLst>
      </pc:sldChg>
      <pc:sldChg chg="del">
        <pc:chgData name="Simon Prince" userId="fcc015fbc7a3e533" providerId="LiveId" clId="{B5E4F733-70FD-4801-B7FD-831FF666F113}" dt="2022-09-27T16:54:32.448" v="5" actId="47"/>
        <pc:sldMkLst>
          <pc:docMk/>
          <pc:sldMk cId="2390828390" sldId="291"/>
        </pc:sldMkLst>
      </pc:sldChg>
      <pc:sldChg chg="delSp del mod">
        <pc:chgData name="Simon Prince" userId="fcc015fbc7a3e533" providerId="LiveId" clId="{B5E4F733-70FD-4801-B7FD-831FF666F113}" dt="2022-09-27T16:54:31.875" v="3" actId="47"/>
        <pc:sldMkLst>
          <pc:docMk/>
          <pc:sldMk cId="462536785" sldId="292"/>
        </pc:sldMkLst>
        <pc:picChg chg="del">
          <ac:chgData name="Simon Prince" userId="fcc015fbc7a3e533" providerId="LiveId" clId="{B5E4F733-70FD-4801-B7FD-831FF666F113}" dt="2022-09-27T16:54:30.023" v="2" actId="478"/>
          <ac:picMkLst>
            <pc:docMk/>
            <pc:sldMk cId="462536785" sldId="292"/>
            <ac:picMk id="4" creationId="{488B2E02-7B3F-FF3B-A164-059C42AB5173}"/>
          </ac:picMkLst>
        </pc:picChg>
      </pc:sldChg>
      <pc:sldChg chg="delSp mod">
        <pc:chgData name="Simon Prince" userId="fcc015fbc7a3e533" providerId="LiveId" clId="{B5E4F733-70FD-4801-B7FD-831FF666F113}" dt="2022-09-27T16:54:26.276" v="0" actId="478"/>
        <pc:sldMkLst>
          <pc:docMk/>
          <pc:sldMk cId="4272775137" sldId="293"/>
        </pc:sldMkLst>
        <pc:picChg chg="del">
          <ac:chgData name="Simon Prince" userId="fcc015fbc7a3e533" providerId="LiveId" clId="{B5E4F733-70FD-4801-B7FD-831FF666F113}" dt="2022-09-27T16:54:26.276" v="0" actId="478"/>
          <ac:picMkLst>
            <pc:docMk/>
            <pc:sldMk cId="4272775137" sldId="293"/>
            <ac:picMk id="4" creationId="{B6A28283-2857-8445-E1CC-F84E1FE2D182}"/>
          </ac:picMkLst>
        </pc:picChg>
      </pc:sldChg>
      <pc:sldChg chg="add">
        <pc:chgData name="Simon Prince" userId="fcc015fbc7a3e533" providerId="LiveId" clId="{B5E4F733-70FD-4801-B7FD-831FF666F113}" dt="2022-09-27T16:54:37.734" v="15" actId="2890"/>
        <pc:sldMkLst>
          <pc:docMk/>
          <pc:sldMk cId="90839834" sldId="294"/>
        </pc:sldMkLst>
      </pc:sldChg>
      <pc:sldChg chg="del">
        <pc:chgData name="Simon Prince" userId="fcc015fbc7a3e533" providerId="LiveId" clId="{B5E4F733-70FD-4801-B7FD-831FF666F113}" dt="2022-09-27T16:54:27.542" v="1" actId="47"/>
        <pc:sldMkLst>
          <pc:docMk/>
          <pc:sldMk cId="579600288" sldId="294"/>
        </pc:sldMkLst>
      </pc:sldChg>
      <pc:sldChg chg="del">
        <pc:chgData name="Simon Prince" userId="fcc015fbc7a3e533" providerId="LiveId" clId="{B5E4F733-70FD-4801-B7FD-831FF666F113}" dt="2022-09-27T16:54:33.013" v="7" actId="47"/>
        <pc:sldMkLst>
          <pc:docMk/>
          <pc:sldMk cId="630173902" sldId="295"/>
        </pc:sldMkLst>
      </pc:sldChg>
      <pc:sldChg chg="add">
        <pc:chgData name="Simon Prince" userId="fcc015fbc7a3e533" providerId="LiveId" clId="{B5E4F733-70FD-4801-B7FD-831FF666F113}" dt="2022-09-27T16:54:38.221" v="16" actId="2890"/>
        <pc:sldMkLst>
          <pc:docMk/>
          <pc:sldMk cId="2242516497" sldId="295"/>
        </pc:sldMkLst>
      </pc:sldChg>
      <pc:sldChg chg="add">
        <pc:chgData name="Simon Prince" userId="fcc015fbc7a3e533" providerId="LiveId" clId="{B5E4F733-70FD-4801-B7FD-831FF666F113}" dt="2022-09-27T16:54:38.453" v="17" actId="2890"/>
        <pc:sldMkLst>
          <pc:docMk/>
          <pc:sldMk cId="2259316753" sldId="296"/>
        </pc:sldMkLst>
      </pc:sldChg>
      <pc:sldChg chg="del">
        <pc:chgData name="Simon Prince" userId="fcc015fbc7a3e533" providerId="LiveId" clId="{B5E4F733-70FD-4801-B7FD-831FF666F113}" dt="2022-09-27T16:54:32.701" v="6" actId="47"/>
        <pc:sldMkLst>
          <pc:docMk/>
          <pc:sldMk cId="3612575893" sldId="296"/>
        </pc:sldMkLst>
      </pc:sldChg>
      <pc:sldChg chg="del">
        <pc:chgData name="Simon Prince" userId="fcc015fbc7a3e533" providerId="LiveId" clId="{B5E4F733-70FD-4801-B7FD-831FF666F113}" dt="2022-09-27T16:54:33.290" v="8" actId="47"/>
        <pc:sldMkLst>
          <pc:docMk/>
          <pc:sldMk cId="47372027" sldId="297"/>
        </pc:sldMkLst>
      </pc:sldChg>
      <pc:sldChg chg="add">
        <pc:chgData name="Simon Prince" userId="fcc015fbc7a3e533" providerId="LiveId" clId="{B5E4F733-70FD-4801-B7FD-831FF666F113}" dt="2022-09-27T16:54:38.676" v="18" actId="2890"/>
        <pc:sldMkLst>
          <pc:docMk/>
          <pc:sldMk cId="3742476018" sldId="297"/>
        </pc:sldMkLst>
      </pc:sldChg>
      <pc:sldChg chg="add">
        <pc:chgData name="Simon Prince" userId="fcc015fbc7a3e533" providerId="LiveId" clId="{B5E4F733-70FD-4801-B7FD-831FF666F113}" dt="2022-09-27T16:54:38.886" v="19" actId="2890"/>
        <pc:sldMkLst>
          <pc:docMk/>
          <pc:sldMk cId="1030001336" sldId="298"/>
        </pc:sldMkLst>
      </pc:sldChg>
      <pc:sldChg chg="del">
        <pc:chgData name="Simon Prince" userId="fcc015fbc7a3e533" providerId="LiveId" clId="{B5E4F733-70FD-4801-B7FD-831FF666F113}" dt="2022-09-27T16:54:33.580" v="9" actId="47"/>
        <pc:sldMkLst>
          <pc:docMk/>
          <pc:sldMk cId="3586272698" sldId="298"/>
        </pc:sldMkLst>
      </pc:sldChg>
      <pc:sldChg chg="add">
        <pc:chgData name="Simon Prince" userId="fcc015fbc7a3e533" providerId="LiveId" clId="{B5E4F733-70FD-4801-B7FD-831FF666F113}" dt="2022-09-27T16:54:39.101" v="20" actId="2890"/>
        <pc:sldMkLst>
          <pc:docMk/>
          <pc:sldMk cId="1187194440" sldId="299"/>
        </pc:sldMkLst>
      </pc:sldChg>
      <pc:sldChg chg="del">
        <pc:chgData name="Simon Prince" userId="fcc015fbc7a3e533" providerId="LiveId" clId="{B5E4F733-70FD-4801-B7FD-831FF666F113}" dt="2022-09-27T16:54:34.132" v="11" actId="47"/>
        <pc:sldMkLst>
          <pc:docMk/>
          <pc:sldMk cId="2015797172" sldId="299"/>
        </pc:sldMkLst>
      </pc:sldChg>
      <pc:sldChg chg="add">
        <pc:chgData name="Simon Prince" userId="fcc015fbc7a3e533" providerId="LiveId" clId="{B5E4F733-70FD-4801-B7FD-831FF666F113}" dt="2022-09-27T16:54:39.302" v="21" actId="2890"/>
        <pc:sldMkLst>
          <pc:docMk/>
          <pc:sldMk cId="1316948214" sldId="300"/>
        </pc:sldMkLst>
      </pc:sldChg>
      <pc:sldChg chg="del">
        <pc:chgData name="Simon Prince" userId="fcc015fbc7a3e533" providerId="LiveId" clId="{B5E4F733-70FD-4801-B7FD-831FF666F113}" dt="2022-09-27T16:54:35.095" v="13" actId="47"/>
        <pc:sldMkLst>
          <pc:docMk/>
          <pc:sldMk cId="1866265522" sldId="300"/>
        </pc:sldMkLst>
      </pc:sldChg>
      <pc:sldChg chg="del">
        <pc:chgData name="Simon Prince" userId="fcc015fbc7a3e533" providerId="LiveId" clId="{B5E4F733-70FD-4801-B7FD-831FF666F113}" dt="2022-09-27T16:54:32.212" v="4" actId="47"/>
        <pc:sldMkLst>
          <pc:docMk/>
          <pc:sldMk cId="609470291" sldId="301"/>
        </pc:sldMkLst>
      </pc:sldChg>
      <pc:sldChg chg="add">
        <pc:chgData name="Simon Prince" userId="fcc015fbc7a3e533" providerId="LiveId" clId="{B5E4F733-70FD-4801-B7FD-831FF666F113}" dt="2022-09-27T16:54:39.503" v="22" actId="2890"/>
        <pc:sldMkLst>
          <pc:docMk/>
          <pc:sldMk cId="3850668405" sldId="301"/>
        </pc:sldMkLst>
      </pc:sldChg>
      <pc:sldChg chg="add">
        <pc:chgData name="Simon Prince" userId="fcc015fbc7a3e533" providerId="LiveId" clId="{B5E4F733-70FD-4801-B7FD-831FF666F113}" dt="2022-09-27T16:54:39.725" v="23" actId="2890"/>
        <pc:sldMkLst>
          <pc:docMk/>
          <pc:sldMk cId="3586560616" sldId="302"/>
        </pc:sldMkLst>
      </pc:sldChg>
      <pc:sldChg chg="add">
        <pc:chgData name="Simon Prince" userId="fcc015fbc7a3e533" providerId="LiveId" clId="{B5E4F733-70FD-4801-B7FD-831FF666F113}" dt="2022-09-27T16:54:39.918" v="24" actId="2890"/>
        <pc:sldMkLst>
          <pc:docMk/>
          <pc:sldMk cId="4018305459" sldId="303"/>
        </pc:sldMkLst>
      </pc:sldChg>
      <pc:sldChg chg="add">
        <pc:chgData name="Simon Prince" userId="fcc015fbc7a3e533" providerId="LiveId" clId="{B5E4F733-70FD-4801-B7FD-831FF666F113}" dt="2022-09-27T16:54:40.119" v="25" actId="2890"/>
        <pc:sldMkLst>
          <pc:docMk/>
          <pc:sldMk cId="1096391576" sldId="304"/>
        </pc:sldMkLst>
      </pc:sldChg>
    </pc:docChg>
  </pc:docChgLst>
  <pc:docChgLst>
    <pc:chgData name="Simon Prince" userId="fcc015fbc7a3e533" providerId="LiveId" clId="{526467F1-473B-4797-8FDD-F4631740B9BA}"/>
    <pc:docChg chg="undo custSel addSld delSld modSld sldOrd">
      <pc:chgData name="Simon Prince" userId="fcc015fbc7a3e533" providerId="LiveId" clId="{526467F1-473B-4797-8FDD-F4631740B9BA}" dt="2022-08-01T13:10:42.064" v="99"/>
      <pc:docMkLst>
        <pc:docMk/>
      </pc:docMkLst>
      <pc:sldChg chg="addSp delSp modSp mod">
        <pc:chgData name="Simon Prince" userId="fcc015fbc7a3e533" providerId="LiveId" clId="{526467F1-473B-4797-8FDD-F4631740B9BA}" dt="2022-08-01T13:01:35.737" v="69" actId="21"/>
        <pc:sldMkLst>
          <pc:docMk/>
          <pc:sldMk cId="876106008" sldId="256"/>
        </pc:sldMkLst>
        <pc:spChg chg="mod">
          <ac:chgData name="Simon Prince" userId="fcc015fbc7a3e533" providerId="LiveId" clId="{526467F1-473B-4797-8FDD-F4631740B9BA}" dt="2022-08-01T12:56:19.153" v="15" actId="20577"/>
          <ac:spMkLst>
            <pc:docMk/>
            <pc:sldMk cId="876106008" sldId="256"/>
            <ac:spMk id="3" creationId="{59CAAE44-D49D-434D-AD0A-3789FE33C447}"/>
          </ac:spMkLst>
        </pc:spChg>
        <pc:picChg chg="add del mod">
          <ac:chgData name="Simon Prince" userId="fcc015fbc7a3e533" providerId="LiveId" clId="{526467F1-473B-4797-8FDD-F4631740B9BA}" dt="2022-08-01T13:01:35.737" v="69" actId="21"/>
          <ac:picMkLst>
            <pc:docMk/>
            <pc:sldMk cId="876106008" sldId="256"/>
            <ac:picMk id="6" creationId="{881143CA-F43F-0E72-801F-72C5124B0E87}"/>
          </ac:picMkLst>
        </pc:picChg>
      </pc:sldChg>
      <pc:sldChg chg="del">
        <pc:chgData name="Simon Prince" userId="fcc015fbc7a3e533" providerId="LiveId" clId="{526467F1-473B-4797-8FDD-F4631740B9BA}" dt="2022-08-01T12:56:29.766" v="24" actId="47"/>
        <pc:sldMkLst>
          <pc:docMk/>
          <pc:sldMk cId="1471131968" sldId="282"/>
        </pc:sldMkLst>
      </pc:sldChg>
      <pc:sldChg chg="del">
        <pc:chgData name="Simon Prince" userId="fcc015fbc7a3e533" providerId="LiveId" clId="{526467F1-473B-4797-8FDD-F4631740B9BA}" dt="2022-08-01T12:56:28.783" v="22" actId="47"/>
        <pc:sldMkLst>
          <pc:docMk/>
          <pc:sldMk cId="4059680028" sldId="283"/>
        </pc:sldMkLst>
      </pc:sldChg>
      <pc:sldChg chg="del">
        <pc:chgData name="Simon Prince" userId="fcc015fbc7a3e533" providerId="LiveId" clId="{526467F1-473B-4797-8FDD-F4631740B9BA}" dt="2022-08-01T12:56:29.439" v="23" actId="47"/>
        <pc:sldMkLst>
          <pc:docMk/>
          <pc:sldMk cId="4099099491" sldId="284"/>
        </pc:sldMkLst>
      </pc:sldChg>
      <pc:sldChg chg="del">
        <pc:chgData name="Simon Prince" userId="fcc015fbc7a3e533" providerId="LiveId" clId="{526467F1-473B-4797-8FDD-F4631740B9BA}" dt="2022-08-01T12:56:27.598" v="18" actId="47"/>
        <pc:sldMkLst>
          <pc:docMk/>
          <pc:sldMk cId="1767198392" sldId="285"/>
        </pc:sldMkLst>
      </pc:sldChg>
      <pc:sldChg chg="del">
        <pc:chgData name="Simon Prince" userId="fcc015fbc7a3e533" providerId="LiveId" clId="{526467F1-473B-4797-8FDD-F4631740B9BA}" dt="2022-08-01T12:56:30.207" v="25" actId="47"/>
        <pc:sldMkLst>
          <pc:docMk/>
          <pc:sldMk cId="1449235230" sldId="286"/>
        </pc:sldMkLst>
      </pc:sldChg>
      <pc:sldChg chg="delSp del mod">
        <pc:chgData name="Simon Prince" userId="fcc015fbc7a3e533" providerId="LiveId" clId="{526467F1-473B-4797-8FDD-F4631740B9BA}" dt="2022-08-01T13:00:35.385" v="66" actId="47"/>
        <pc:sldMkLst>
          <pc:docMk/>
          <pc:sldMk cId="1693531478" sldId="287"/>
        </pc:sldMkLst>
        <pc:picChg chg="del">
          <ac:chgData name="Simon Prince" userId="fcc015fbc7a3e533" providerId="LiveId" clId="{526467F1-473B-4797-8FDD-F4631740B9BA}" dt="2022-08-01T12:56:24.779" v="16" actId="478"/>
          <ac:picMkLst>
            <pc:docMk/>
            <pc:sldMk cId="1693531478" sldId="287"/>
            <ac:picMk id="4" creationId="{4CDB177B-A812-D7B6-4044-E37FEFE5EC92}"/>
          </ac:picMkLst>
        </pc:picChg>
      </pc:sldChg>
      <pc:sldChg chg="addSp modSp add del mod">
        <pc:chgData name="Simon Prince" userId="fcc015fbc7a3e533" providerId="LiveId" clId="{526467F1-473B-4797-8FDD-F4631740B9BA}" dt="2022-08-01T13:01:52.272" v="73" actId="14100"/>
        <pc:sldMkLst>
          <pc:docMk/>
          <pc:sldMk cId="748200433" sldId="288"/>
        </pc:sldMkLst>
        <pc:picChg chg="add mod">
          <ac:chgData name="Simon Prince" userId="fcc015fbc7a3e533" providerId="LiveId" clId="{526467F1-473B-4797-8FDD-F4631740B9BA}" dt="2022-08-01T13:01:52.272" v="73" actId="14100"/>
          <ac:picMkLst>
            <pc:docMk/>
            <pc:sldMk cId="748200433" sldId="288"/>
            <ac:picMk id="4" creationId="{478508AB-3BBB-3848-11DE-F13ECAFCAD8D}"/>
          </ac:picMkLst>
        </pc:picChg>
      </pc:sldChg>
      <pc:sldChg chg="del">
        <pc:chgData name="Simon Prince" userId="fcc015fbc7a3e533" providerId="LiveId" clId="{526467F1-473B-4797-8FDD-F4631740B9BA}" dt="2022-08-01T12:56:27.245" v="17" actId="47"/>
        <pc:sldMkLst>
          <pc:docMk/>
          <pc:sldMk cId="1304953567" sldId="288"/>
        </pc:sldMkLst>
      </pc:sldChg>
      <pc:sldChg chg="del">
        <pc:chgData name="Simon Prince" userId="fcc015fbc7a3e533" providerId="LiveId" clId="{526467F1-473B-4797-8FDD-F4631740B9BA}" dt="2022-08-01T12:56:28.010" v="19" actId="47"/>
        <pc:sldMkLst>
          <pc:docMk/>
          <pc:sldMk cId="1003988422" sldId="289"/>
        </pc:sldMkLst>
      </pc:sldChg>
      <pc:sldChg chg="addSp add mod ord">
        <pc:chgData name="Simon Prince" userId="fcc015fbc7a3e533" providerId="LiveId" clId="{526467F1-473B-4797-8FDD-F4631740B9BA}" dt="2022-08-01T13:10:26.034" v="95"/>
        <pc:sldMkLst>
          <pc:docMk/>
          <pc:sldMk cId="1023247059" sldId="289"/>
        </pc:sldMkLst>
        <pc:picChg chg="add">
          <ac:chgData name="Simon Prince" userId="fcc015fbc7a3e533" providerId="LiveId" clId="{526467F1-473B-4797-8FDD-F4631740B9BA}" dt="2022-08-01T13:00:14.288" v="63" actId="22"/>
          <ac:picMkLst>
            <pc:docMk/>
            <pc:sldMk cId="1023247059" sldId="289"/>
            <ac:picMk id="4" creationId="{2CDDE726-409A-2DC0-C2AA-6530FE4475F3}"/>
          </ac:picMkLst>
        </pc:picChg>
      </pc:sldChg>
      <pc:sldChg chg="del">
        <pc:chgData name="Simon Prince" userId="fcc015fbc7a3e533" providerId="LiveId" clId="{526467F1-473B-4797-8FDD-F4631740B9BA}" dt="2022-08-01T12:56:28.380" v="20" actId="47"/>
        <pc:sldMkLst>
          <pc:docMk/>
          <pc:sldMk cId="989705346" sldId="290"/>
        </pc:sldMkLst>
      </pc:sldChg>
      <pc:sldChg chg="addSp modSp add mod">
        <pc:chgData name="Simon Prince" userId="fcc015fbc7a3e533" providerId="LiveId" clId="{526467F1-473B-4797-8FDD-F4631740B9BA}" dt="2022-08-01T12:59:55.999" v="62" actId="14100"/>
        <pc:sldMkLst>
          <pc:docMk/>
          <pc:sldMk cId="1897675950" sldId="290"/>
        </pc:sldMkLst>
        <pc:picChg chg="add mod">
          <ac:chgData name="Simon Prince" userId="fcc015fbc7a3e533" providerId="LiveId" clId="{526467F1-473B-4797-8FDD-F4631740B9BA}" dt="2022-08-01T12:59:55.999" v="62" actId="14100"/>
          <ac:picMkLst>
            <pc:docMk/>
            <pc:sldMk cId="1897675950" sldId="290"/>
            <ac:picMk id="4" creationId="{1E811FA8-EA16-CEB2-A34B-3580802CE160}"/>
          </ac:picMkLst>
        </pc:picChg>
      </pc:sldChg>
      <pc:sldChg chg="del">
        <pc:chgData name="Simon Prince" userId="fcc015fbc7a3e533" providerId="LiveId" clId="{526467F1-473B-4797-8FDD-F4631740B9BA}" dt="2022-08-01T12:56:30.514" v="26" actId="47"/>
        <pc:sldMkLst>
          <pc:docMk/>
          <pc:sldMk cId="696199355" sldId="291"/>
        </pc:sldMkLst>
      </pc:sldChg>
      <pc:sldChg chg="addSp add mod ord">
        <pc:chgData name="Simon Prince" userId="fcc015fbc7a3e533" providerId="LiveId" clId="{526467F1-473B-4797-8FDD-F4631740B9BA}" dt="2022-08-01T13:09:55.456" v="85"/>
        <pc:sldMkLst>
          <pc:docMk/>
          <pc:sldMk cId="2390828390" sldId="291"/>
        </pc:sldMkLst>
        <pc:picChg chg="add">
          <ac:chgData name="Simon Prince" userId="fcc015fbc7a3e533" providerId="LiveId" clId="{526467F1-473B-4797-8FDD-F4631740B9BA}" dt="2022-08-01T12:59:35.075" v="60" actId="22"/>
          <ac:picMkLst>
            <pc:docMk/>
            <pc:sldMk cId="2390828390" sldId="291"/>
            <ac:picMk id="4" creationId="{A05107D3-7FF4-FFEA-85CF-583F659E8573}"/>
          </ac:picMkLst>
        </pc:picChg>
      </pc:sldChg>
      <pc:sldChg chg="addSp add mod ord">
        <pc:chgData name="Simon Prince" userId="fcc015fbc7a3e533" providerId="LiveId" clId="{526467F1-473B-4797-8FDD-F4631740B9BA}" dt="2022-08-01T13:03:56.186" v="79"/>
        <pc:sldMkLst>
          <pc:docMk/>
          <pc:sldMk cId="462536785" sldId="292"/>
        </pc:sldMkLst>
        <pc:picChg chg="add">
          <ac:chgData name="Simon Prince" userId="fcc015fbc7a3e533" providerId="LiveId" clId="{526467F1-473B-4797-8FDD-F4631740B9BA}" dt="2022-08-01T12:59:20.636" v="59" actId="22"/>
          <ac:picMkLst>
            <pc:docMk/>
            <pc:sldMk cId="462536785" sldId="292"/>
            <ac:picMk id="4" creationId="{488B2E02-7B3F-FF3B-A164-059C42AB5173}"/>
          </ac:picMkLst>
        </pc:picChg>
      </pc:sldChg>
      <pc:sldChg chg="del">
        <pc:chgData name="Simon Prince" userId="fcc015fbc7a3e533" providerId="LiveId" clId="{526467F1-473B-4797-8FDD-F4631740B9BA}" dt="2022-08-01T12:56:30.937" v="27" actId="47"/>
        <pc:sldMkLst>
          <pc:docMk/>
          <pc:sldMk cId="2010595682" sldId="292"/>
        </pc:sldMkLst>
      </pc:sldChg>
      <pc:sldChg chg="del">
        <pc:chgData name="Simon Prince" userId="fcc015fbc7a3e533" providerId="LiveId" clId="{526467F1-473B-4797-8FDD-F4631740B9BA}" dt="2022-08-01T12:56:28.629" v="21" actId="47"/>
        <pc:sldMkLst>
          <pc:docMk/>
          <pc:sldMk cId="696724680" sldId="293"/>
        </pc:sldMkLst>
      </pc:sldChg>
      <pc:sldChg chg="addSp add mod ord">
        <pc:chgData name="Simon Prince" userId="fcc015fbc7a3e533" providerId="LiveId" clId="{526467F1-473B-4797-8FDD-F4631740B9BA}" dt="2022-08-01T13:03:37.624" v="75"/>
        <pc:sldMkLst>
          <pc:docMk/>
          <pc:sldMk cId="4272775137" sldId="293"/>
        </pc:sldMkLst>
        <pc:picChg chg="add">
          <ac:chgData name="Simon Prince" userId="fcc015fbc7a3e533" providerId="LiveId" clId="{526467F1-473B-4797-8FDD-F4631740B9BA}" dt="2022-08-01T12:59:06.535" v="58" actId="22"/>
          <ac:picMkLst>
            <pc:docMk/>
            <pc:sldMk cId="4272775137" sldId="293"/>
            <ac:picMk id="4" creationId="{B6A28283-2857-8445-E1CC-F84E1FE2D182}"/>
          </ac:picMkLst>
        </pc:picChg>
      </pc:sldChg>
      <pc:sldChg chg="addSp modSp add mod ord">
        <pc:chgData name="Simon Prince" userId="fcc015fbc7a3e533" providerId="LiveId" clId="{526467F1-473B-4797-8FDD-F4631740B9BA}" dt="2022-08-01T13:03:49.099" v="77"/>
        <pc:sldMkLst>
          <pc:docMk/>
          <pc:sldMk cId="579600288" sldId="294"/>
        </pc:sldMkLst>
        <pc:picChg chg="add mod">
          <ac:chgData name="Simon Prince" userId="fcc015fbc7a3e533" providerId="LiveId" clId="{526467F1-473B-4797-8FDD-F4631740B9BA}" dt="2022-08-01T12:58:52.453" v="57" actId="14100"/>
          <ac:picMkLst>
            <pc:docMk/>
            <pc:sldMk cId="579600288" sldId="294"/>
            <ac:picMk id="4" creationId="{37EA892A-D210-EB27-2599-88DC63FD982F}"/>
          </ac:picMkLst>
        </pc:picChg>
      </pc:sldChg>
      <pc:sldChg chg="del">
        <pc:chgData name="Simon Prince" userId="fcc015fbc7a3e533" providerId="LiveId" clId="{526467F1-473B-4797-8FDD-F4631740B9BA}" dt="2022-08-01T12:56:31.477" v="28" actId="47"/>
        <pc:sldMkLst>
          <pc:docMk/>
          <pc:sldMk cId="2513529656" sldId="294"/>
        </pc:sldMkLst>
      </pc:sldChg>
      <pc:sldChg chg="addSp modSp add mod ord">
        <pc:chgData name="Simon Prince" userId="fcc015fbc7a3e533" providerId="LiveId" clId="{526467F1-473B-4797-8FDD-F4631740B9BA}" dt="2022-08-01T13:10:14.903" v="89"/>
        <pc:sldMkLst>
          <pc:docMk/>
          <pc:sldMk cId="630173902" sldId="295"/>
        </pc:sldMkLst>
        <pc:picChg chg="add mod">
          <ac:chgData name="Simon Prince" userId="fcc015fbc7a3e533" providerId="LiveId" clId="{526467F1-473B-4797-8FDD-F4631740B9BA}" dt="2022-08-01T12:58:25.495" v="55" actId="14100"/>
          <ac:picMkLst>
            <pc:docMk/>
            <pc:sldMk cId="630173902" sldId="295"/>
            <ac:picMk id="4" creationId="{3C843C12-0B38-1C42-59CD-E9D7FF4EBF36}"/>
          </ac:picMkLst>
        </pc:picChg>
      </pc:sldChg>
      <pc:sldChg chg="addSp modSp add mod ord">
        <pc:chgData name="Simon Prince" userId="fcc015fbc7a3e533" providerId="LiveId" clId="{526467F1-473B-4797-8FDD-F4631740B9BA}" dt="2022-08-01T13:10:06.941" v="87"/>
        <pc:sldMkLst>
          <pc:docMk/>
          <pc:sldMk cId="3612575893" sldId="296"/>
        </pc:sldMkLst>
        <pc:picChg chg="add mod">
          <ac:chgData name="Simon Prince" userId="fcc015fbc7a3e533" providerId="LiveId" clId="{526467F1-473B-4797-8FDD-F4631740B9BA}" dt="2022-08-01T12:58:03.893" v="53" actId="14100"/>
          <ac:picMkLst>
            <pc:docMk/>
            <pc:sldMk cId="3612575893" sldId="296"/>
            <ac:picMk id="4" creationId="{7ED68483-2E5C-503E-3248-3144057D8C2A}"/>
          </ac:picMkLst>
        </pc:picChg>
      </pc:sldChg>
      <pc:sldChg chg="addSp modSp add mod ord">
        <pc:chgData name="Simon Prince" userId="fcc015fbc7a3e533" providerId="LiveId" clId="{526467F1-473B-4797-8FDD-F4631740B9BA}" dt="2022-08-01T13:10:19.074" v="91"/>
        <pc:sldMkLst>
          <pc:docMk/>
          <pc:sldMk cId="47372027" sldId="297"/>
        </pc:sldMkLst>
        <pc:picChg chg="add mod">
          <ac:chgData name="Simon Prince" userId="fcc015fbc7a3e533" providerId="LiveId" clId="{526467F1-473B-4797-8FDD-F4631740B9BA}" dt="2022-08-01T12:57:48.472" v="51" actId="14100"/>
          <ac:picMkLst>
            <pc:docMk/>
            <pc:sldMk cId="47372027" sldId="297"/>
            <ac:picMk id="4" creationId="{7E45C211-E3F0-60D0-4867-108C3B429BFC}"/>
          </ac:picMkLst>
        </pc:picChg>
      </pc:sldChg>
      <pc:sldChg chg="addSp add mod ord">
        <pc:chgData name="Simon Prince" userId="fcc015fbc7a3e533" providerId="LiveId" clId="{526467F1-473B-4797-8FDD-F4631740B9BA}" dt="2022-08-01T13:10:21.247" v="93"/>
        <pc:sldMkLst>
          <pc:docMk/>
          <pc:sldMk cId="3586272698" sldId="298"/>
        </pc:sldMkLst>
        <pc:picChg chg="add">
          <ac:chgData name="Simon Prince" userId="fcc015fbc7a3e533" providerId="LiveId" clId="{526467F1-473B-4797-8FDD-F4631740B9BA}" dt="2022-08-01T12:57:33.755" v="49" actId="22"/>
          <ac:picMkLst>
            <pc:docMk/>
            <pc:sldMk cId="3586272698" sldId="298"/>
            <ac:picMk id="4" creationId="{A479862D-7381-4C67-CACD-DE910DEF8899}"/>
          </ac:picMkLst>
        </pc:picChg>
      </pc:sldChg>
      <pc:sldChg chg="addSp delSp modSp add mod ord">
        <pc:chgData name="Simon Prince" userId="fcc015fbc7a3e533" providerId="LiveId" clId="{526467F1-473B-4797-8FDD-F4631740B9BA}" dt="2022-08-01T13:10:33.628" v="97"/>
        <pc:sldMkLst>
          <pc:docMk/>
          <pc:sldMk cId="2015797172" sldId="299"/>
        </pc:sldMkLst>
        <pc:picChg chg="add mod">
          <ac:chgData name="Simon Prince" userId="fcc015fbc7a3e533" providerId="LiveId" clId="{526467F1-473B-4797-8FDD-F4631740B9BA}" dt="2022-08-01T12:57:17.426" v="46" actId="1076"/>
          <ac:picMkLst>
            <pc:docMk/>
            <pc:sldMk cId="2015797172" sldId="299"/>
            <ac:picMk id="4" creationId="{4372E4A7-A968-2D37-EBE9-60EDE37170B8}"/>
          </ac:picMkLst>
        </pc:picChg>
        <pc:picChg chg="add del">
          <ac:chgData name="Simon Prince" userId="fcc015fbc7a3e533" providerId="LiveId" clId="{526467F1-473B-4797-8FDD-F4631740B9BA}" dt="2022-08-01T12:57:32.484" v="48" actId="22"/>
          <ac:picMkLst>
            <pc:docMk/>
            <pc:sldMk cId="2015797172" sldId="299"/>
            <ac:picMk id="6" creationId="{079F06F6-6867-ABC2-C95D-DDB0AD0440D3}"/>
          </ac:picMkLst>
        </pc:picChg>
      </pc:sldChg>
      <pc:sldChg chg="addSp modSp add mod ord">
        <pc:chgData name="Simon Prince" userId="fcc015fbc7a3e533" providerId="LiveId" clId="{526467F1-473B-4797-8FDD-F4631740B9BA}" dt="2022-08-01T13:10:42.064" v="99"/>
        <pc:sldMkLst>
          <pc:docMk/>
          <pc:sldMk cId="1866265522" sldId="300"/>
        </pc:sldMkLst>
        <pc:picChg chg="add mod">
          <ac:chgData name="Simon Prince" userId="fcc015fbc7a3e533" providerId="LiveId" clId="{526467F1-473B-4797-8FDD-F4631740B9BA}" dt="2022-08-01T12:56:56.919" v="43" actId="14100"/>
          <ac:picMkLst>
            <pc:docMk/>
            <pc:sldMk cId="1866265522" sldId="300"/>
            <ac:picMk id="4" creationId="{AC013F70-946E-5855-C5E8-21A67A17C5C4}"/>
          </ac:picMkLst>
        </pc:picChg>
      </pc:sldChg>
      <pc:sldChg chg="addSp delSp modSp add mod">
        <pc:chgData name="Simon Prince" userId="fcc015fbc7a3e533" providerId="LiveId" clId="{526467F1-473B-4797-8FDD-F4631740B9BA}" dt="2022-08-01T13:04:34.176" v="83" actId="14100"/>
        <pc:sldMkLst>
          <pc:docMk/>
          <pc:sldMk cId="609470291" sldId="301"/>
        </pc:sldMkLst>
        <pc:picChg chg="del">
          <ac:chgData name="Simon Prince" userId="fcc015fbc7a3e533" providerId="LiveId" clId="{526467F1-473B-4797-8FDD-F4631740B9BA}" dt="2022-08-01T13:04:16.771" v="81" actId="478"/>
          <ac:picMkLst>
            <pc:docMk/>
            <pc:sldMk cId="609470291" sldId="301"/>
            <ac:picMk id="4" creationId="{488B2E02-7B3F-FF3B-A164-059C42AB5173}"/>
          </ac:picMkLst>
        </pc:picChg>
        <pc:picChg chg="add mod">
          <ac:chgData name="Simon Prince" userId="fcc015fbc7a3e533" providerId="LiveId" clId="{526467F1-473B-4797-8FDD-F4631740B9BA}" dt="2022-08-01T13:04:34.176" v="83" actId="14100"/>
          <ac:picMkLst>
            <pc:docMk/>
            <pc:sldMk cId="609470291" sldId="301"/>
            <ac:picMk id="5" creationId="{961C564B-B925-E3A5-BF9A-FCF950DC0F83}"/>
          </ac:picMkLst>
        </pc:picChg>
      </pc:sldChg>
      <pc:sldChg chg="add del">
        <pc:chgData name="Simon Prince" userId="fcc015fbc7a3e533" providerId="LiveId" clId="{526467F1-473B-4797-8FDD-F4631740B9BA}" dt="2022-08-01T13:01:41.558" v="71"/>
        <pc:sldMkLst>
          <pc:docMk/>
          <pc:sldMk cId="2617744765" sldId="30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C861A-4B34-44D6-E3AB-7702CB2DFB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7EC55D-9912-D653-0994-2A5E298B01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2DFDF-12E1-7B21-E377-951EFFD13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E213F-2BE1-0E8B-B13F-F4EEC2796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465E2-2E3B-F700-7EF8-0C1317DBD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1050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CA38-C338-0CC5-916A-9AE1F6ACD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5E4C3B-FC4A-F1B8-2CF6-C20507E5C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81699-65D2-A6E2-76E2-3236C4197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55443-9EE5-9B22-CED0-9691C4967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B74CE-824A-AB01-3C12-CE3758BBB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0762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7B50EE-F967-1B55-D578-9F9021DB6A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C4BA4-6AA2-DBCB-0DA2-DA7E5FDD1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E8CC2-DDAD-E524-AA53-62AB1C26A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65393-CD5D-51A2-8CA9-3B237C72C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D0EA8-8FFC-6DD6-B6F1-90B680ADB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7679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155B8-AB49-580B-0293-9474313A9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9C7D6-DFE8-F1B0-3EE6-278E52EC5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A5CC6-2845-8C88-DAAB-194523372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84904-EA24-7059-042B-F952431F7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2F38C-4B55-8333-4A49-9F722E13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9148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20BB8-D771-8A58-C9CF-7A4027671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04B0-5D43-2546-8CB3-C7C372B8D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88319-BA79-ECFA-F3DE-B73A4094D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B35D3-584B-2693-3289-465A95DA8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4D03C-CD4F-83C1-DAFB-0E0EC226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1492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EA94C-5FAA-27A9-2C53-A576C7B15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1D694-52E9-B911-AF4F-CF96111E1A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0F96FA-F565-5EF7-C615-DEB2DA7A6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3AEBB-02AD-53A8-FDEB-4C0EA5F29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FA128-2488-888B-A5FB-10142FB92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8F630-83E3-9F98-DDFE-DD4B8D476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7629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F0637-668F-9620-CAD3-B132D2AD6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02F9E-3A66-3E07-E875-F283734FF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A538C-C099-18D7-A689-59824C882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028B27-D551-6043-5E0D-FC28AA09D7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132EEE-D3DB-1ACE-89C5-E763101586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210D43-23F6-874F-7152-068CF23E1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00AD9C-2C83-4D32-D73D-3EB621A70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E87AB5-65DF-F3AE-0DDB-294894492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7313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5405E-E035-629B-7233-6728B0121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E2386-5707-35BB-014F-C4842BF85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D57ADC-0CCC-1EF4-5625-1B8C027AC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EBE1B-427E-EB65-1679-9E777BCA3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9297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54E9DE-D8EC-3A11-8782-A19E8BD02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5B4B5-80B4-A18A-92FA-CA8D08290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6F418-2189-5827-0E1D-C9A367559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126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10447-8CC6-824B-5176-CEB2FBF9B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313D1-3DA2-A8C5-CAAC-E07A8C2F5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B8A1F-DC9F-627E-CF0B-1D1039C9B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E7F92-233E-F4E1-B437-9417C7B07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AB00EA-EBEC-23DC-93AC-89894BBDD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498163-B98A-4411-8D2C-62126742E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3512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666A3-8E27-AFFE-A177-2E7A52107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A84049-4206-10C4-53D8-FF2CEA5AD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E5440-CCB5-B937-DCD5-33B48811D2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E541C-496B-4229-AB04-3430D1635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E8BB7-372F-0DD7-411B-D611B1A88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DBE241-C304-A2C0-0CC6-1E08CA660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9108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87E05-E37F-7E09-6565-52162F2DB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AC5BAD-073A-98FA-2B2C-36F857473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75E65-7D47-2AD6-AFD2-96CCAB653B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36A5F-E0A2-38F7-9423-8EC8CD9E1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68A3A-0E8C-EEBC-D63D-40CA6C72B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528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DD1F4-7C0F-8924-9503-CE2BEC8145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Understanding Deep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CAAE44-D49D-434D-AD0A-3789FE33C4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Chapter 13:  Graph </a:t>
            </a:r>
            <a:r>
              <a:rPr lang="en-CA"/>
              <a:t>Neural Networks</a:t>
            </a:r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0BCCE2-98C5-7312-3DEE-4706624C6B39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876106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0657A3-8776-8804-C3D2-11DC50775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00" y="867005"/>
            <a:ext cx="10231400" cy="525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15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455501-78EE-51CC-25DA-CA591F7C9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466" y="0"/>
            <a:ext cx="5305068" cy="659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7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6511C2-142E-32AA-90BF-EA0019C5F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328" y="338390"/>
            <a:ext cx="8993344" cy="595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90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63A833-DA5E-FF3C-2935-893734D2A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871" y="0"/>
            <a:ext cx="4608257" cy="659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90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B64239-AEAE-182F-71AF-2B83C4383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577" y="924168"/>
            <a:ext cx="9608845" cy="485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54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graph&#10;&#10;Description automatically generated">
            <a:extLst>
              <a:ext uri="{FF2B5EF4-FFF2-40B4-BE49-F238E27FC236}">
                <a16:creationId xmlns:a16="http://schemas.microsoft.com/office/drawing/2014/main" id="{24119BA5-6F19-D1E9-E107-A453EC0EA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727424"/>
            <a:ext cx="7772400" cy="258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85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5" name="Picture 4" descr="A diagram of a graph&#10;&#10;Description automatically generated">
            <a:extLst>
              <a:ext uri="{FF2B5EF4-FFF2-40B4-BE49-F238E27FC236}">
                <a16:creationId xmlns:a16="http://schemas.microsoft.com/office/drawing/2014/main" id="{3CB3F6CA-8844-E972-7B57-1A7B27DF1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13877"/>
            <a:ext cx="7772400" cy="278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94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84C3B1-CBC4-B113-4145-C7E515DA1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27" y="1025905"/>
            <a:ext cx="11472745" cy="416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41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922E45-BE2B-B875-FBF3-23601087A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421" y="0"/>
            <a:ext cx="5923157" cy="659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50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F7201A-C05D-18F1-5781-106584E64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92" y="145370"/>
            <a:ext cx="10697216" cy="623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90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ADC4BA-53F8-B6D9-D144-4AA678D19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65337"/>
            <a:ext cx="7772400" cy="615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59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598746-B20F-EFA6-F5E5-E9BF2A382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88" y="401262"/>
            <a:ext cx="10833023" cy="575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69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F88454-70FA-EACB-45E9-BB0992129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35" y="0"/>
            <a:ext cx="4932929" cy="65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74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FFEEB7-ACE2-F2F7-BF85-6D35116E0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846" y="269967"/>
            <a:ext cx="9270307" cy="586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77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56E059-1103-331F-6D75-6C70ED870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83349"/>
            <a:ext cx="7772400" cy="641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8771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281</Words>
  <Application>Microsoft Macintosh PowerPoint</Application>
  <PresentationFormat>Widescreen</PresentationFormat>
  <Paragraphs>18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Understanding Deep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Deep Learning</dc:title>
  <dc:creator>Simon Prince</dc:creator>
  <cp:lastModifiedBy>Simon Prince</cp:lastModifiedBy>
  <cp:revision>8</cp:revision>
  <dcterms:created xsi:type="dcterms:W3CDTF">2022-08-01T10:54:48Z</dcterms:created>
  <dcterms:modified xsi:type="dcterms:W3CDTF">2023-07-16T14:18:39Z</dcterms:modified>
</cp:coreProperties>
</file>