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2" r:id="rId4"/>
    <p:sldId id="303" r:id="rId5"/>
    <p:sldId id="304" r:id="rId6"/>
    <p:sldId id="30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176F1-67E1-3948-86BC-CDC95F777D7A}" v="5" dt="2023-07-16T14:25:4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14:  Unsupervised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odel&#10;&#10;Description automatically generated">
            <a:extLst>
              <a:ext uri="{FF2B5EF4-FFF2-40B4-BE49-F238E27FC236}">
                <a16:creationId xmlns:a16="http://schemas.microsoft.com/office/drawing/2014/main" id="{AC45F542-3CC0-BFE0-7360-315172EB0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1" y="954016"/>
            <a:ext cx="11069817" cy="444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4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a training model&#10;&#10;Description automatically generated">
            <a:extLst>
              <a:ext uri="{FF2B5EF4-FFF2-40B4-BE49-F238E27FC236}">
                <a16:creationId xmlns:a16="http://schemas.microsoft.com/office/drawing/2014/main" id="{6A1A19A9-33FA-016A-D83C-1C821069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3577"/>
            <a:ext cx="7772400" cy="60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3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table with text and symbols&#10;&#10;Description automatically generated">
            <a:extLst>
              <a:ext uri="{FF2B5EF4-FFF2-40B4-BE49-F238E27FC236}">
                <a16:creationId xmlns:a16="http://schemas.microsoft.com/office/drawing/2014/main" id="{46A8F661-DAC7-EE7E-8480-421E0F9D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4" y="1168698"/>
            <a:ext cx="11611031" cy="43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79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at and a cat&#10;&#10;Description automatically generated">
            <a:extLst>
              <a:ext uri="{FF2B5EF4-FFF2-40B4-BE49-F238E27FC236}">
                <a16:creationId xmlns:a16="http://schemas.microsoft.com/office/drawing/2014/main" id="{08F4767E-FE97-CDE6-58D3-D92AE8962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89" y="132583"/>
            <a:ext cx="9660622" cy="62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2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diagram of different types of objects&#10;&#10;Description automatically generated">
            <a:extLst>
              <a:ext uri="{FF2B5EF4-FFF2-40B4-BE49-F238E27FC236}">
                <a16:creationId xmlns:a16="http://schemas.microsoft.com/office/drawing/2014/main" id="{D207786B-6172-86E2-1DA9-06015565F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60" y="0"/>
            <a:ext cx="6872679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41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110</Words>
  <Application>Microsoft Macintosh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9</cp:revision>
  <dcterms:created xsi:type="dcterms:W3CDTF">2022-08-01T10:54:48Z</dcterms:created>
  <dcterms:modified xsi:type="dcterms:W3CDTF">2023-07-16T14:26:30Z</dcterms:modified>
</cp:coreProperties>
</file>