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0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CC3C04-ACB5-784B-B5FB-89DC42A47222}" v="21" dt="2023-07-16T14:56:29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88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15:  Generative adversarial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CBC8B-7729-5531-FC50-4D8DDB3D9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74" y="0"/>
            <a:ext cx="6285812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87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03DFE-9E00-2C6A-2D7B-2189E955A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0" y="957943"/>
            <a:ext cx="10553760" cy="47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8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F364B-3B00-1081-5464-56EA2E9F2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5" y="627018"/>
            <a:ext cx="10772989" cy="492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91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277BFE-42CD-4945-047A-366DB1EE1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1" y="1105989"/>
            <a:ext cx="11698177" cy="410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8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090C0-8C7C-4F33-C68F-26D62B323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55" y="0"/>
            <a:ext cx="4890089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20A2A-1050-9B36-DA8D-CC2FF8536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8" y="481591"/>
            <a:ext cx="11779103" cy="55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32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5CB74-B72A-9DEF-2682-F3C04AA87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45" y="0"/>
            <a:ext cx="8526310" cy="651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38F5C-E32C-F8C3-D235-6E186CF8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119" y="68777"/>
            <a:ext cx="4953762" cy="652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50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45156-0347-248E-2075-BC7FA4F3B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42" y="0"/>
            <a:ext cx="6304515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1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9C3FB-38D9-4BC6-646C-BEB6814C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12" y="0"/>
            <a:ext cx="5381775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0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425EE-0308-B886-5299-CB25DA6C0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90" y="0"/>
            <a:ext cx="10454619" cy="64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86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B90C6-E192-7125-D878-5B0B004E7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90" y="0"/>
            <a:ext cx="7276820" cy="64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06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D652213-C277-F0EB-6A3A-15879C63B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44" y="0"/>
            <a:ext cx="7504711" cy="651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42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B8B2F-3874-221F-06D8-3DD031529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82" y="0"/>
            <a:ext cx="7254036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6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180FB-9B4F-99C2-F783-66BB21809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13" y="163850"/>
            <a:ext cx="9753974" cy="623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3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54571-E35D-F29F-A1F8-97A529DE4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9" y="374469"/>
            <a:ext cx="11767762" cy="57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1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AB8BD-0EC0-2B7D-A3C9-9DD30DC5E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8" y="818606"/>
            <a:ext cx="11772624" cy="47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12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71038-96F3-21F6-AC1A-BFE89F645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7" y="1299051"/>
            <a:ext cx="11831266" cy="42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09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8D8C3E-63AB-F2F0-D618-51E92D2A9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0" y="957943"/>
            <a:ext cx="11458280" cy="439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4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1468C-2E28-771E-7CD7-96D73819F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73" y="0"/>
            <a:ext cx="9175654" cy="665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5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366</Words>
  <Application>Microsoft Macintosh PowerPoint</Application>
  <PresentationFormat>Widescreen</PresentationFormat>
  <Paragraphs>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9</cp:revision>
  <dcterms:created xsi:type="dcterms:W3CDTF">2022-08-01T10:54:48Z</dcterms:created>
  <dcterms:modified xsi:type="dcterms:W3CDTF">2023-07-16T14:59:46Z</dcterms:modified>
</cp:coreProperties>
</file>