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2FA68-032A-7649-97C9-CACECDFDF66B}" v="14" dt="2023-07-16T15:08:10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176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Chapter 16:  Normalizing flows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function and output&#10;&#10;Description automatically generated">
            <a:extLst>
              <a:ext uri="{FF2B5EF4-FFF2-40B4-BE49-F238E27FC236}">
                <a16:creationId xmlns:a16="http://schemas.microsoft.com/office/drawing/2014/main" id="{5123CDE2-1868-D7B8-1F43-45D22CD2B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02" y="0"/>
            <a:ext cx="8624596" cy="646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19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7380EF72-8979-86D2-221E-8E54AB4EC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1" y="0"/>
            <a:ext cx="9188178" cy="650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9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red circle&#10;&#10;Description automatically generated">
            <a:extLst>
              <a:ext uri="{FF2B5EF4-FFF2-40B4-BE49-F238E27FC236}">
                <a16:creationId xmlns:a16="http://schemas.microsoft.com/office/drawing/2014/main" id="{032D0617-F0EA-6FD4-1DB9-0E10FB2B4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4" y="627370"/>
            <a:ext cx="11852471" cy="46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32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a person and person&#10;&#10;Description automatically generated">
            <a:extLst>
              <a:ext uri="{FF2B5EF4-FFF2-40B4-BE49-F238E27FC236}">
                <a16:creationId xmlns:a16="http://schemas.microsoft.com/office/drawing/2014/main" id="{CA69F5C2-C811-0AF8-DF25-76C5EBFCE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22" y="289205"/>
            <a:ext cx="11036955" cy="60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23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different people's faces&#10;&#10;Description automatically generated">
            <a:extLst>
              <a:ext uri="{FF2B5EF4-FFF2-40B4-BE49-F238E27FC236}">
                <a16:creationId xmlns:a16="http://schemas.microsoft.com/office/drawing/2014/main" id="{BF311636-33F5-8704-7B23-A3577BDD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7" y="150000"/>
            <a:ext cx="11185906" cy="62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30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5" name="Picture 4" descr="A group of graphs and diagrams&#10;&#10;Description automatically generated">
            <a:extLst>
              <a:ext uri="{FF2B5EF4-FFF2-40B4-BE49-F238E27FC236}">
                <a16:creationId xmlns:a16="http://schemas.microsoft.com/office/drawing/2014/main" id="{21C25CDA-FFDB-48CA-A4D2-CA4063F6E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562" y="0"/>
            <a:ext cx="7472875" cy="646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8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882C54D7-AF23-5BE2-FC33-65F8EF371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14" y="206852"/>
            <a:ext cx="11317171" cy="59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56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model density&#10;&#10;Description automatically generated">
            <a:extLst>
              <a:ext uri="{FF2B5EF4-FFF2-40B4-BE49-F238E27FC236}">
                <a16:creationId xmlns:a16="http://schemas.microsoft.com/office/drawing/2014/main" id="{149D3581-D6C9-BF30-02A0-9081EA6AD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84" y="0"/>
            <a:ext cx="6704431" cy="64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16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23BE1437-C65A-81F7-4134-BBFE7FE13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7" y="378389"/>
            <a:ext cx="11499246" cy="551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2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line of graphs&#10;&#10;Description automatically generated">
            <a:extLst>
              <a:ext uri="{FF2B5EF4-FFF2-40B4-BE49-F238E27FC236}">
                <a16:creationId xmlns:a16="http://schemas.microsoft.com/office/drawing/2014/main" id="{4C95CB95-4245-902C-7C6E-1CEC5D7D5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7" y="0"/>
            <a:ext cx="10328365" cy="60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3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and diagram of a function&#10;&#10;Description automatically generated">
            <a:extLst>
              <a:ext uri="{FF2B5EF4-FFF2-40B4-BE49-F238E27FC236}">
                <a16:creationId xmlns:a16="http://schemas.microsoft.com/office/drawing/2014/main" id="{A7590D8B-9E9A-EE7E-A6EC-2D7FF766C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38" y="177506"/>
            <a:ext cx="9563123" cy="64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95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lowchart&#10;&#10;Description automatically generated">
            <a:extLst>
              <a:ext uri="{FF2B5EF4-FFF2-40B4-BE49-F238E27FC236}">
                <a16:creationId xmlns:a16="http://schemas.microsoft.com/office/drawing/2014/main" id="{62CCA306-F982-B16B-8915-9371B4F1B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94" y="224286"/>
            <a:ext cx="9443412" cy="62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system&#10;&#10;Description automatically generated">
            <a:extLst>
              <a:ext uri="{FF2B5EF4-FFF2-40B4-BE49-F238E27FC236}">
                <a16:creationId xmlns:a16="http://schemas.microsoft.com/office/drawing/2014/main" id="{F55BF89B-56A5-F446-BB43-90C92CE2F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2057"/>
            <a:ext cx="7772400" cy="626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8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0987A9CA-0024-6421-3758-4DAB11C2D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96" y="165463"/>
            <a:ext cx="9705607" cy="61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263</Words>
  <Application>Microsoft Macintosh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10</cp:revision>
  <dcterms:created xsi:type="dcterms:W3CDTF">2022-08-01T10:54:48Z</dcterms:created>
  <dcterms:modified xsi:type="dcterms:W3CDTF">2023-07-16T15:10:58Z</dcterms:modified>
</cp:coreProperties>
</file>