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6E27B2-CC7D-C746-B466-6A6DA1606E6C}" v="17" dt="2023-07-16T15:36:49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17:  Variational autoencoders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8CD7B7FE-0F58-18C6-EDBE-6CD49FF21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79" y="191942"/>
            <a:ext cx="10118442" cy="61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8DEF115A-5B42-2BF7-4F02-DFD0D3BB9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4" y="879214"/>
            <a:ext cx="11757972" cy="478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BB05E4F8-D190-83CB-61A8-CF163FCEE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3" y="669606"/>
            <a:ext cx="10690393" cy="55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6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people's faces&#10;&#10;Description automatically generated">
            <a:extLst>
              <a:ext uri="{FF2B5EF4-FFF2-40B4-BE49-F238E27FC236}">
                <a16:creationId xmlns:a16="http://schemas.microsoft.com/office/drawing/2014/main" id="{69A39DC7-156C-843B-627D-356A1159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15" y="0"/>
            <a:ext cx="711337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8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a person's face&#10;&#10;Description automatically generated">
            <a:extLst>
              <a:ext uri="{FF2B5EF4-FFF2-40B4-BE49-F238E27FC236}">
                <a16:creationId xmlns:a16="http://schemas.microsoft.com/office/drawing/2014/main" id="{FBE9EFA5-2167-6F0D-1A44-B5640A41F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27" y="38390"/>
            <a:ext cx="8409945" cy="62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8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oup of chairs with different shapes&#10;&#10;Description automatically generated">
            <a:extLst>
              <a:ext uri="{FF2B5EF4-FFF2-40B4-BE49-F238E27FC236}">
                <a16:creationId xmlns:a16="http://schemas.microsoft.com/office/drawing/2014/main" id="{CC7691B7-3F5F-1F1D-1472-E17E66691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33" y="176125"/>
            <a:ext cx="10267934" cy="61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5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function&#10;&#10;Description automatically generated">
            <a:extLst>
              <a:ext uri="{FF2B5EF4-FFF2-40B4-BE49-F238E27FC236}">
                <a16:creationId xmlns:a16="http://schemas.microsoft.com/office/drawing/2014/main" id="{EA283F9C-E0B1-9D12-E314-57BDA1C35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1" y="856244"/>
            <a:ext cx="11710797" cy="4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5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E1ED372A-4550-92BD-12D2-0C09BCB9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5" y="200297"/>
            <a:ext cx="11343690" cy="60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EF56F46E-84CF-2C47-0477-16629974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88" y="43190"/>
            <a:ext cx="690342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B0741603-D2E3-6B82-E319-4FEA6FD62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5" y="261258"/>
            <a:ext cx="11380430" cy="599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0C664F3B-433F-8C85-335F-58D04579B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1" y="774711"/>
            <a:ext cx="11014078" cy="49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F3A5D2D3-E1A8-D0AC-6737-4B9C53E00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8285"/>
            <a:ext cx="7772400" cy="64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7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2F8875CA-45F0-E804-45FB-2D8E83690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6" y="0"/>
            <a:ext cx="10193408" cy="62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6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B8156DCC-6BA2-8596-9349-61331627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8" y="0"/>
            <a:ext cx="8854983" cy="64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9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two graphs with red and blue lines&#10;&#10;Description automatically generated">
            <a:extLst>
              <a:ext uri="{FF2B5EF4-FFF2-40B4-BE49-F238E27FC236}">
                <a16:creationId xmlns:a16="http://schemas.microsoft.com/office/drawing/2014/main" id="{70BE3298-45FB-101B-8859-484EFBE00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54" y="181487"/>
            <a:ext cx="9370092" cy="62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86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280</Words>
  <Application>Microsoft Macintosh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10</cp:revision>
  <dcterms:created xsi:type="dcterms:W3CDTF">2022-08-01T10:54:48Z</dcterms:created>
  <dcterms:modified xsi:type="dcterms:W3CDTF">2023-07-16T15:39:04Z</dcterms:modified>
</cp:coreProperties>
</file>