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C98C9-AFF6-334C-AC83-9389C6F152B7}" v="14" dt="2023-07-16T15:46:12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18:  Diffusion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1115FF0C-7B45-D805-0852-E43D312F5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22" y="89570"/>
            <a:ext cx="8896556" cy="624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27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B7422F3D-3FFC-0854-30B3-B1DD16F62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54" y="0"/>
            <a:ext cx="7375491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dog&#10;&#10;Description automatically generated">
            <a:extLst>
              <a:ext uri="{FF2B5EF4-FFF2-40B4-BE49-F238E27FC236}">
                <a16:creationId xmlns:a16="http://schemas.microsoft.com/office/drawing/2014/main" id="{8B446E3B-3DE2-7272-31B3-53CC53C29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19" y="0"/>
            <a:ext cx="6960962" cy="64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different animals&#10;&#10;Description automatically generated">
            <a:extLst>
              <a:ext uri="{FF2B5EF4-FFF2-40B4-BE49-F238E27FC236}">
                <a16:creationId xmlns:a16="http://schemas.microsoft.com/office/drawing/2014/main" id="{47338C34-44B1-F47B-342F-9D0A7DD79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3" y="188617"/>
            <a:ext cx="11815154" cy="623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61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images of various objects&#10;&#10;Description automatically generated">
            <a:extLst>
              <a:ext uri="{FF2B5EF4-FFF2-40B4-BE49-F238E27FC236}">
                <a16:creationId xmlns:a16="http://schemas.microsoft.com/office/drawing/2014/main" id="{1DE540A5-A4EC-6A82-DD73-530CB589A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50" y="0"/>
            <a:ext cx="8639100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02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bird&#10;&#10;Description automatically generated">
            <a:extLst>
              <a:ext uri="{FF2B5EF4-FFF2-40B4-BE49-F238E27FC236}">
                <a16:creationId xmlns:a16="http://schemas.microsoft.com/office/drawing/2014/main" id="{FD4C13BD-C4FF-A789-9DAE-0E749F6EF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4" y="1123407"/>
            <a:ext cx="11864086" cy="47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1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2067F27D-630B-1749-211F-F5604C35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65" y="0"/>
            <a:ext cx="8155974" cy="63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3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graph of a graph&#10;&#10;Description automatically generated">
            <a:extLst>
              <a:ext uri="{FF2B5EF4-FFF2-40B4-BE49-F238E27FC236}">
                <a16:creationId xmlns:a16="http://schemas.microsoft.com/office/drawing/2014/main" id="{16386FE5-8BBA-0CD2-D51A-53DD1D16C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25" y="71794"/>
            <a:ext cx="8312750" cy="639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3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01ACAD7A-8A11-4E77-7389-F68B79C34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07" y="0"/>
            <a:ext cx="9555786" cy="63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4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A2A48BB3-6390-E6F7-4396-E31924CCE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3" y="0"/>
            <a:ext cx="9311694" cy="64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0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DA981109-2B00-FFBA-64F9-DACD925DF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55" y="0"/>
            <a:ext cx="9294689" cy="641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5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BEB5C677-4F7B-98C6-7489-69B1D50D8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36" y="101990"/>
            <a:ext cx="8952927" cy="665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0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graph of a person&#10;&#10;Description automatically generated">
            <a:extLst>
              <a:ext uri="{FF2B5EF4-FFF2-40B4-BE49-F238E27FC236}">
                <a16:creationId xmlns:a16="http://schemas.microsoft.com/office/drawing/2014/main" id="{C07F7240-DEE9-208F-52C8-6785E9C0D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19" y="1593669"/>
            <a:ext cx="11603162" cy="30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26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246</Words>
  <Application>Microsoft Macintosh PowerPoint</Application>
  <PresentationFormat>Widescreen</PresentationFormat>
  <Paragraphs>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10</cp:revision>
  <dcterms:created xsi:type="dcterms:W3CDTF">2022-08-01T10:54:48Z</dcterms:created>
  <dcterms:modified xsi:type="dcterms:W3CDTF">2023-07-16T15:48:20Z</dcterms:modified>
</cp:coreProperties>
</file>