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85775-4A12-B54F-9A55-BFBA639724CB}" v="20" dt="2023-07-16T15:57:23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19:  Reinforcement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0BFCB819-18D1-E18B-23E1-E162C069E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2378"/>
            <a:ext cx="7772400" cy="65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3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oup of squares with different shapes&#10;&#10;Description automatically generated">
            <a:extLst>
              <a:ext uri="{FF2B5EF4-FFF2-40B4-BE49-F238E27FC236}">
                <a16:creationId xmlns:a16="http://schemas.microsoft.com/office/drawing/2014/main" id="{2675BC82-CA96-D42C-9FD8-F38A9995D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6" y="104503"/>
            <a:ext cx="11686768" cy="58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1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puzzle&#10;&#10;Description automatically generated">
            <a:extLst>
              <a:ext uri="{FF2B5EF4-FFF2-40B4-BE49-F238E27FC236}">
                <a16:creationId xmlns:a16="http://schemas.microsoft.com/office/drawing/2014/main" id="{F22696CA-C79C-7F60-A264-9D263D767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1" y="216758"/>
            <a:ext cx="11056398" cy="591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7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math game&#10;&#10;Description automatically generated">
            <a:extLst>
              <a:ext uri="{FF2B5EF4-FFF2-40B4-BE49-F238E27FC236}">
                <a16:creationId xmlns:a16="http://schemas.microsoft.com/office/drawing/2014/main" id="{E0CD2A9E-3F2F-AB57-C317-C1206CE8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1" y="0"/>
            <a:ext cx="10060578" cy="65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4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 shot of a game&#10;&#10;Description automatically generated">
            <a:extLst>
              <a:ext uri="{FF2B5EF4-FFF2-40B4-BE49-F238E27FC236}">
                <a16:creationId xmlns:a16="http://schemas.microsoft.com/office/drawing/2014/main" id="{D98D6B9C-53F2-82AA-048D-53102452E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19" y="42442"/>
            <a:ext cx="9654361" cy="65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0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6163D64A-4FA9-16B7-CC30-BACB62D8D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4" y="983312"/>
            <a:ext cx="11394472" cy="46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0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22869E61-A220-0267-5903-23EB8322E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2" y="751071"/>
            <a:ext cx="11712996" cy="438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24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10AA8097-FC0B-5DB4-093A-97D49BB9F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60" y="134538"/>
            <a:ext cx="10241880" cy="609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0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4" name="Picture 3" descr="A diagram of a process&#10;&#10;Description automatically generated">
            <a:extLst>
              <a:ext uri="{FF2B5EF4-FFF2-40B4-BE49-F238E27FC236}">
                <a16:creationId xmlns:a16="http://schemas.microsoft.com/office/drawing/2014/main" id="{A4529C91-4737-F3D0-8062-34A5E2E06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40" y="0"/>
            <a:ext cx="9312920" cy="64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19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penguin and fish puzzle game&#10;&#10;Description automatically generated">
            <a:extLst>
              <a:ext uri="{FF2B5EF4-FFF2-40B4-BE49-F238E27FC236}">
                <a16:creationId xmlns:a16="http://schemas.microsoft.com/office/drawing/2014/main" id="{670DBB71-5069-EC52-4810-F3B16E31D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" y="765537"/>
            <a:ext cx="12082117" cy="43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C31C7B24-D0A6-907E-E4EE-A408D895F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8" y="120308"/>
            <a:ext cx="10701764" cy="63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3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730E2A33-2816-6D9F-2842-AC01FDE07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22" y="134620"/>
            <a:ext cx="9520755" cy="62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7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4F6EEF90-2BD1-68F8-6283-4C0868B53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82" y="19491"/>
            <a:ext cx="8745036" cy="65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8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puzzle&#10;&#10;Description automatically generated">
            <a:extLst>
              <a:ext uri="{FF2B5EF4-FFF2-40B4-BE49-F238E27FC236}">
                <a16:creationId xmlns:a16="http://schemas.microsoft.com/office/drawing/2014/main" id="{09183093-464B-7756-DD1F-1615428A8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6" y="1593885"/>
            <a:ext cx="10943827" cy="36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10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penguins and penguins&#10;&#10;Description automatically generated">
            <a:extLst>
              <a:ext uri="{FF2B5EF4-FFF2-40B4-BE49-F238E27FC236}">
                <a16:creationId xmlns:a16="http://schemas.microsoft.com/office/drawing/2014/main" id="{DEB61733-AC62-06BF-AB2F-4F4F0A881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9" y="272814"/>
            <a:ext cx="10787741" cy="60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BFD47216-3AD5-9A6F-8971-A1562A198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5" y="1079863"/>
            <a:ext cx="11759693" cy="41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1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DE1115A7-DADA-2DB6-C0D1-70E78408B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" y="111152"/>
            <a:ext cx="10154195" cy="637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3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650A942B-0DA1-99DC-F93F-BE88A5EA6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06" y="226422"/>
            <a:ext cx="9535988" cy="61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4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331</Words>
  <Application>Microsoft Macintosh PowerPoint</Application>
  <PresentationFormat>Widescreen</PresentationFormat>
  <Paragraphs>21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10</cp:revision>
  <dcterms:created xsi:type="dcterms:W3CDTF">2022-08-01T10:54:48Z</dcterms:created>
  <dcterms:modified xsi:type="dcterms:W3CDTF">2023-07-16T16:00:06Z</dcterms:modified>
</cp:coreProperties>
</file>