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0C9A00-6221-1A44-90E9-89F1B1BCFEE8}" v="17" dt="2023-07-16T16:08:02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8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20: Why does deep learning work?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5697FDE8-7C36-6A47-D64A-28AC2A476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0" y="1175657"/>
            <a:ext cx="11950719" cy="418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27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and a test error&#10;&#10;Description automatically generated">
            <a:extLst>
              <a:ext uri="{FF2B5EF4-FFF2-40B4-BE49-F238E27FC236}">
                <a16:creationId xmlns:a16="http://schemas.microsoft.com/office/drawing/2014/main" id="{5D3FC8BF-0921-2887-8633-3ED4DDBE1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4" y="992776"/>
            <a:ext cx="11704971" cy="39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04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1A4346ED-2839-6372-CA96-FFC5B4948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" y="1219200"/>
            <a:ext cx="12082613" cy="36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3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2959EE86-AF72-7318-408D-FDCA56B34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4" y="1036319"/>
            <a:ext cx="11762892" cy="439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32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train test&#10;&#10;Description automatically generated">
            <a:extLst>
              <a:ext uri="{FF2B5EF4-FFF2-40B4-BE49-F238E27FC236}">
                <a16:creationId xmlns:a16="http://schemas.microsoft.com/office/drawing/2014/main" id="{B0ECDD08-17D2-36C3-06D6-0AC86AFB7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9" y="968863"/>
            <a:ext cx="11685782" cy="37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85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36B18204-C572-2761-719E-F3B03219A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" y="827138"/>
            <a:ext cx="11967935" cy="43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1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549BD116-F152-250E-33BA-FB8AD1C4A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1" y="557795"/>
            <a:ext cx="11955698" cy="52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77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6" name="Picture 35" descr="A diagram of a diagram of a teacher&#10;&#10;Description automatically generated">
            <a:extLst>
              <a:ext uri="{FF2B5EF4-FFF2-40B4-BE49-F238E27FC236}">
                <a16:creationId xmlns:a16="http://schemas.microsoft.com/office/drawing/2014/main" id="{DCC1F314-CAC5-7E32-63B8-8BA5CAE8D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43" y="0"/>
            <a:ext cx="9009514" cy="64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3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lose-up of a label&#10;&#10;Description automatically generated">
            <a:extLst>
              <a:ext uri="{FF2B5EF4-FFF2-40B4-BE49-F238E27FC236}">
                <a16:creationId xmlns:a16="http://schemas.microsoft.com/office/drawing/2014/main" id="{0248A1BE-ED94-B161-CCF1-859F2ED9B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3" y="992777"/>
            <a:ext cx="11763193" cy="37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38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and a diagram&#10;&#10;Description automatically generated">
            <a:extLst>
              <a:ext uri="{FF2B5EF4-FFF2-40B4-BE49-F238E27FC236}">
                <a16:creationId xmlns:a16="http://schemas.microsoft.com/office/drawing/2014/main" id="{047E0F24-FC03-1A48-FE7B-3C1B337ED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5" y="1018904"/>
            <a:ext cx="11554469" cy="364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25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1E4EA2ED-DE77-C461-3B5D-2D8FEF4D2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5" y="779507"/>
            <a:ext cx="11681829" cy="440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34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and a diagram&#10;&#10;Description automatically generated">
            <a:extLst>
              <a:ext uri="{FF2B5EF4-FFF2-40B4-BE49-F238E27FC236}">
                <a16:creationId xmlns:a16="http://schemas.microsoft.com/office/drawing/2014/main" id="{5BE7547B-A617-3532-2986-8BC4CE160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4" y="1001486"/>
            <a:ext cx="11968491" cy="391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9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line and a line graph&#10;&#10;Description automatically generated">
            <a:extLst>
              <a:ext uri="{FF2B5EF4-FFF2-40B4-BE49-F238E27FC236}">
                <a16:creationId xmlns:a16="http://schemas.microsoft.com/office/drawing/2014/main" id="{2865286B-E4DA-ACCE-EED7-E0615FD99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4" y="139338"/>
            <a:ext cx="10763511" cy="57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86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and a diagram&#10;&#10;Description automatically generated">
            <a:extLst>
              <a:ext uri="{FF2B5EF4-FFF2-40B4-BE49-F238E27FC236}">
                <a16:creationId xmlns:a16="http://schemas.microsoft.com/office/drawing/2014/main" id="{E54FDF81-44A2-F5FE-04F7-4D1382DA6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" y="1123406"/>
            <a:ext cx="12160932" cy="393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68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209D412E-4459-5B41-298C-144C77ADD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4" y="1253682"/>
            <a:ext cx="11540111" cy="39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72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and diagram of weights&#10;&#10;Description automatically generated">
            <a:extLst>
              <a:ext uri="{FF2B5EF4-FFF2-40B4-BE49-F238E27FC236}">
                <a16:creationId xmlns:a16="http://schemas.microsoft.com/office/drawing/2014/main" id="{3CAF7798-89C6-7E63-AFAD-D346E074A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97" y="209007"/>
            <a:ext cx="9379406" cy="588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7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301</Words>
  <Application>Microsoft Macintosh PowerPoint</Application>
  <PresentationFormat>Widescreen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10</cp:revision>
  <dcterms:created xsi:type="dcterms:W3CDTF">2022-08-01T10:54:48Z</dcterms:created>
  <dcterms:modified xsi:type="dcterms:W3CDTF">2023-07-16T16:11:26Z</dcterms:modified>
</cp:coreProperties>
</file>