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8" r:id="rId4"/>
    <p:sldId id="31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606B98-297F-E740-8D5C-05EF659A8E08}" v="3" dt="2023-07-16T16:14:28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8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84" y="4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rince" userId="fcc015fbc7a3e533" providerId="LiveId" clId="{A6606B98-297F-E740-8D5C-05EF659A8E08}"/>
    <pc:docChg chg="modSld">
      <pc:chgData name="Simon Prince" userId="fcc015fbc7a3e533" providerId="LiveId" clId="{A6606B98-297F-E740-8D5C-05EF659A8E08}" dt="2023-07-16T16:15:39.324" v="1" actId="20577"/>
      <pc:docMkLst>
        <pc:docMk/>
      </pc:docMkLst>
      <pc:sldChg chg="modSp mod">
        <pc:chgData name="Simon Prince" userId="fcc015fbc7a3e533" providerId="LiveId" clId="{A6606B98-297F-E740-8D5C-05EF659A8E08}" dt="2023-07-16T16:15:39.324" v="1" actId="20577"/>
        <pc:sldMkLst>
          <pc:docMk/>
          <pc:sldMk cId="876106008" sldId="256"/>
        </pc:sldMkLst>
        <pc:spChg chg="mod">
          <ac:chgData name="Simon Prince" userId="fcc015fbc7a3e533" providerId="LiveId" clId="{A6606B98-297F-E740-8D5C-05EF659A8E08}" dt="2023-07-16T16:15:39.324" v="1" actId="20577"/>
          <ac:spMkLst>
            <pc:docMk/>
            <pc:sldMk cId="876106008" sldId="256"/>
            <ac:spMk id="3" creationId="{59CAAE44-D49D-434D-AD0A-3789FE33C4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C861A-4B34-44D6-E3AB-7702CB2DF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EC55D-9912-D653-0994-2A5E298B0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2DFDF-12E1-7B21-E377-951EFFD1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E213F-2BE1-0E8B-B13F-F4EEC279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465E2-2E3B-F700-7EF8-0C1317DB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05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CA38-C338-0CC5-916A-9AE1F6AC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E4C3B-FC4A-F1B8-2CF6-C20507E5C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81699-65D2-A6E2-76E2-3236C419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55443-9EE5-9B22-CED0-9691C496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B74CE-824A-AB01-3C12-CE3758BB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076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B50EE-F967-1B55-D578-9F9021DB6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C4BA4-6AA2-DBCB-0DA2-DA7E5FDD1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E8CC2-DDAD-E524-AA53-62AB1C26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65393-CD5D-51A2-8CA9-3B237C72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D0EA8-8FFC-6DD6-B6F1-90B680AD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67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55B8-AB49-580B-0293-9474313A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9C7D6-DFE8-F1B0-3EE6-278E52EC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A5CC6-2845-8C88-DAAB-194523372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4904-EA24-7059-042B-F952431F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2F38C-4B55-8333-4A49-9F722E13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14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0BB8-D771-8A58-C9CF-7A402767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04B0-5D43-2546-8CB3-C7C372B8D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88319-BA79-ECFA-F3DE-B73A4094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B35D3-584B-2693-3289-465A95DA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4D03C-CD4F-83C1-DAFB-0E0EC226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149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A94C-5FAA-27A9-2C53-A576C7B1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1D694-52E9-B911-AF4F-CF96111E1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F96FA-F565-5EF7-C615-DEB2DA7A6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3AEBB-02AD-53A8-FDEB-4C0EA5F2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FA128-2488-888B-A5FB-10142FB9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8F630-83E3-9F98-DDFE-DD4B8D47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62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0637-668F-9620-CAD3-B132D2AD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02F9E-3A66-3E07-E875-F283734FF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A538C-C099-18D7-A689-59824C882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28B27-D551-6043-5E0D-FC28AA09D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32EEE-D3DB-1ACE-89C5-E76310158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10D43-23F6-874F-7152-068CF23E1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0AD9C-2C83-4D32-D73D-3EB621A7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87AB5-65DF-F3AE-0DDB-29489449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31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405E-E035-629B-7233-6728B012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5E2386-5707-35BB-014F-C4842BF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57ADC-0CCC-1EF4-5625-1B8C027A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EBE1B-427E-EB65-1679-9E777BCA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29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54E9DE-D8EC-3A11-8782-A19E8BD0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5B4B5-80B4-A18A-92FA-CA8D0829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6F418-2189-5827-0E1D-C9A36755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2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0447-8CC6-824B-5176-CEB2FBF9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313D1-3DA2-A8C5-CAAC-E07A8C2F5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B8A1F-DC9F-627E-CF0B-1D1039C9B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E7F92-233E-F4E1-B437-9417C7B0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B00EA-EBEC-23DC-93AC-89894BBD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98163-B98A-4411-8D2C-62126742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351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66A3-8E27-AFFE-A177-2E7A5210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84049-4206-10C4-53D8-FF2CEA5AD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E5440-CCB5-B937-DCD5-33B48811D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E541C-496B-4229-AB04-3430D163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E8BB7-372F-0DD7-411B-D611B1A88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BE241-C304-A2C0-0CC6-1E08CA66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910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87E05-E37F-7E09-6565-52162F2D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C5BAD-073A-98FA-2B2C-36F857473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75E65-7D47-2AD6-AFD2-96CCAB653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E444-814C-45B6-ABEB-B7373B2D1E17}" type="datetimeFigureOut">
              <a:rPr lang="en-CA" smtClean="0"/>
              <a:t>2023-07-16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36A5F-E0A2-38F7-9423-8EC8CD9E1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68A3A-0E8C-EEBC-D63D-40CA6C72B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28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D1F4-7C0F-8924-9503-CE2BEC8145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Understanding Deep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AAE44-D49D-434D-AD0A-3789FE33C4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/>
              <a:t>Chapter 21: </a:t>
            </a:r>
            <a:r>
              <a:rPr lang="en-CA" dirty="0"/>
              <a:t>Deep learning and ethics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BCCE2-98C5-7312-3DEE-4706624C6B39}"/>
              </a:ext>
            </a:extLst>
          </p:cNvPr>
          <p:cNvSpPr txBox="1"/>
          <p:nvPr/>
        </p:nvSpPr>
        <p:spPr>
          <a:xfrm>
            <a:off x="7292934" y="6596390"/>
            <a:ext cx="60950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effectLst/>
                <a:latin typeface="Times New Roman" panose="02020603050405020304" pitchFamily="18" charset="0"/>
              </a:rPr>
              <a:t>This work is subject to a Creative Commons CC-BY-NC-ND license. (C) MIT Press.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87610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61404E-4835-61A7-F145-C85AE30E3396}"/>
              </a:ext>
            </a:extLst>
          </p:cNvPr>
          <p:cNvSpPr txBox="1"/>
          <p:nvPr/>
        </p:nvSpPr>
        <p:spPr>
          <a:xfrm>
            <a:off x="7292934" y="6596390"/>
            <a:ext cx="60950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effectLst/>
                <a:latin typeface="Times New Roman" panose="02020603050405020304" pitchFamily="18" charset="0"/>
              </a:rPr>
              <a:t>This work is subject to a Creative Commons CC-BY-NC-ND license. (C) MIT Press.</a:t>
            </a:r>
            <a:endParaRPr lang="en-CA" sz="1100" dirty="0"/>
          </a:p>
        </p:txBody>
      </p:sp>
      <p:pic>
        <p:nvPicPr>
          <p:cNvPr id="4" name="Picture 3" descr="A diagram of a diagram of a person's problem&#10;&#10;Description automatically generated">
            <a:extLst>
              <a:ext uri="{FF2B5EF4-FFF2-40B4-BE49-F238E27FC236}">
                <a16:creationId xmlns:a16="http://schemas.microsoft.com/office/drawing/2014/main" id="{BDE3009C-8BDF-BAFE-BD76-3B01902A4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8" y="229621"/>
            <a:ext cx="10813383" cy="59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3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61404E-4835-61A7-F145-C85AE30E3396}"/>
              </a:ext>
            </a:extLst>
          </p:cNvPr>
          <p:cNvSpPr txBox="1"/>
          <p:nvPr/>
        </p:nvSpPr>
        <p:spPr>
          <a:xfrm>
            <a:off x="7292934" y="6596390"/>
            <a:ext cx="60950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effectLst/>
                <a:latin typeface="Times New Roman" panose="02020603050405020304" pitchFamily="18" charset="0"/>
              </a:rPr>
              <a:t>This work is subject to a Creative Commons CC-BY-NC-ND license. (C) MIT Press.</a:t>
            </a:r>
            <a:endParaRPr lang="en-CA" sz="1100" dirty="0"/>
          </a:p>
        </p:txBody>
      </p:sp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6F0F8EF-53BB-3C71-04F5-D85822F69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5" y="1562610"/>
            <a:ext cx="11976789" cy="31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8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61404E-4835-61A7-F145-C85AE30E3396}"/>
              </a:ext>
            </a:extLst>
          </p:cNvPr>
          <p:cNvSpPr txBox="1"/>
          <p:nvPr/>
        </p:nvSpPr>
        <p:spPr>
          <a:xfrm>
            <a:off x="7292934" y="6596390"/>
            <a:ext cx="60950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effectLst/>
                <a:latin typeface="Times New Roman" panose="02020603050405020304" pitchFamily="18" charset="0"/>
              </a:rPr>
              <a:t>This work is subject to a Creative Commons CC-BY-NC-ND license. (C) MIT Press.</a:t>
            </a:r>
            <a:endParaRPr lang="en-CA" sz="1100" dirty="0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272DF87-F23F-47EB-3A07-052B75E4B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75" y="0"/>
            <a:ext cx="7772400" cy="636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0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78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Understanding Deep Learning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Deep Learning</dc:title>
  <dc:creator>Simon Prince</dc:creator>
  <cp:lastModifiedBy>Simon Prince</cp:lastModifiedBy>
  <cp:revision>10</cp:revision>
  <dcterms:created xsi:type="dcterms:W3CDTF">2022-08-01T10:54:48Z</dcterms:created>
  <dcterms:modified xsi:type="dcterms:W3CDTF">2023-07-16T16:15:40Z</dcterms:modified>
</cp:coreProperties>
</file>