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B61545-5B29-6F44-A100-F78F61FC1F1D}" v="15" dt="2023-07-15T17:04:41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>
        <p:scale>
          <a:sx n="82" d="100"/>
          <a:sy n="82" d="100"/>
        </p:scale>
        <p:origin x="2152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4837EE9D-845C-4499-A1DC-7F770D3EBB81}"/>
    <pc:docChg chg="undo custSel addSld delSld modSld sldOrd">
      <pc:chgData name="Simon Prince" userId="fcc015fbc7a3e533" providerId="LiveId" clId="{4837EE9D-845C-4499-A1DC-7F770D3EBB81}" dt="2022-08-01T11:23:15.400" v="139" actId="20577"/>
      <pc:docMkLst>
        <pc:docMk/>
      </pc:docMkLst>
      <pc:sldChg chg="modSp mod">
        <pc:chgData name="Simon Prince" userId="fcc015fbc7a3e533" providerId="LiveId" clId="{4837EE9D-845C-4499-A1DC-7F770D3EBB81}" dt="2022-08-01T11:23:15.400" v="139" actId="20577"/>
        <pc:sldMkLst>
          <pc:docMk/>
          <pc:sldMk cId="876106008" sldId="256"/>
        </pc:sldMkLst>
        <pc:spChg chg="mod">
          <ac:chgData name="Simon Prince" userId="fcc015fbc7a3e533" providerId="LiveId" clId="{4837EE9D-845C-4499-A1DC-7F770D3EBB81}" dt="2022-08-01T11:23:15.400" v="139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addSp delSp modSp mod">
        <pc:chgData name="Simon Prince" userId="fcc015fbc7a3e533" providerId="LiveId" clId="{4837EE9D-845C-4499-A1DC-7F770D3EBB81}" dt="2022-08-01T11:08:44.662" v="79" actId="1076"/>
        <pc:sldMkLst>
          <pc:docMk/>
          <pc:sldMk cId="2057060486" sldId="258"/>
        </pc:sldMkLst>
        <pc:picChg chg="add mod">
          <ac:chgData name="Simon Prince" userId="fcc015fbc7a3e533" providerId="LiveId" clId="{4837EE9D-845C-4499-A1DC-7F770D3EBB81}" dt="2022-08-01T11:08:44.662" v="79" actId="1076"/>
          <ac:picMkLst>
            <pc:docMk/>
            <pc:sldMk cId="2057060486" sldId="258"/>
            <ac:picMk id="4" creationId="{4843DAB7-F749-0F2B-29D1-87122F48B552}"/>
          </ac:picMkLst>
        </pc:picChg>
        <pc:picChg chg="del">
          <ac:chgData name="Simon Prince" userId="fcc015fbc7a3e533" providerId="LiveId" clId="{4837EE9D-845C-4499-A1DC-7F770D3EBB81}" dt="2022-08-01T11:07:22.582" v="0" actId="478"/>
          <ac:picMkLst>
            <pc:docMk/>
            <pc:sldMk cId="2057060486" sldId="258"/>
            <ac:picMk id="8" creationId="{1E710A00-BA58-89C2-0B7B-CC7717995DE3}"/>
          </ac:picMkLst>
        </pc:picChg>
      </pc:sldChg>
      <pc:sldChg chg="del">
        <pc:chgData name="Simon Prince" userId="fcc015fbc7a3e533" providerId="LiveId" clId="{4837EE9D-845C-4499-A1DC-7F770D3EBB81}" dt="2022-08-01T11:07:24.226" v="1" actId="47"/>
        <pc:sldMkLst>
          <pc:docMk/>
          <pc:sldMk cId="1832872857" sldId="259"/>
        </pc:sldMkLst>
      </pc:sldChg>
      <pc:sldChg chg="del">
        <pc:chgData name="Simon Prince" userId="fcc015fbc7a3e533" providerId="LiveId" clId="{4837EE9D-845C-4499-A1DC-7F770D3EBB81}" dt="2022-08-01T11:07:28.331" v="3" actId="47"/>
        <pc:sldMkLst>
          <pc:docMk/>
          <pc:sldMk cId="3984251482" sldId="260"/>
        </pc:sldMkLst>
      </pc:sldChg>
      <pc:sldChg chg="addSp delSp mod ord">
        <pc:chgData name="Simon Prince" userId="fcc015fbc7a3e533" providerId="LiveId" clId="{4837EE9D-845C-4499-A1DC-7F770D3EBB81}" dt="2022-08-01T11:21:33.039" v="133"/>
        <pc:sldMkLst>
          <pc:docMk/>
          <pc:sldMk cId="2148269753" sldId="261"/>
        </pc:sldMkLst>
        <pc:picChg chg="del">
          <ac:chgData name="Simon Prince" userId="fcc015fbc7a3e533" providerId="LiveId" clId="{4837EE9D-845C-4499-A1DC-7F770D3EBB81}" dt="2022-08-01T11:07:26.502" v="2" actId="478"/>
          <ac:picMkLst>
            <pc:docMk/>
            <pc:sldMk cId="2148269753" sldId="261"/>
            <ac:picMk id="4" creationId="{741BD582-6507-23C4-2CF9-A25B185D58F6}"/>
          </ac:picMkLst>
        </pc:picChg>
        <pc:picChg chg="add">
          <ac:chgData name="Simon Prince" userId="fcc015fbc7a3e533" providerId="LiveId" clId="{4837EE9D-845C-4499-A1DC-7F770D3EBB81}" dt="2022-08-01T11:09:11.687" v="80" actId="22"/>
          <ac:picMkLst>
            <pc:docMk/>
            <pc:sldMk cId="2148269753" sldId="261"/>
            <ac:picMk id="5" creationId="{A4378A33-519B-561B-157F-9BF725282BBA}"/>
          </ac:picMkLst>
        </pc:picChg>
      </pc:sldChg>
      <pc:sldChg chg="addSp add mod ord">
        <pc:chgData name="Simon Prince" userId="fcc015fbc7a3e533" providerId="LiveId" clId="{4837EE9D-845C-4499-A1DC-7F770D3EBB81}" dt="2022-08-01T11:18:27.396" v="113"/>
        <pc:sldMkLst>
          <pc:docMk/>
          <pc:sldMk cId="2460478919" sldId="262"/>
        </pc:sldMkLst>
        <pc:picChg chg="add">
          <ac:chgData name="Simon Prince" userId="fcc015fbc7a3e533" providerId="LiveId" clId="{4837EE9D-845C-4499-A1DC-7F770D3EBB81}" dt="2022-08-01T11:09:38.829" v="81" actId="22"/>
          <ac:picMkLst>
            <pc:docMk/>
            <pc:sldMk cId="2460478919" sldId="262"/>
            <ac:picMk id="4" creationId="{DBCE55F2-666D-EF1B-DFCA-5EEA30265A26}"/>
          </ac:picMkLst>
        </pc:picChg>
      </pc:sldChg>
      <pc:sldChg chg="addSp add mod">
        <pc:chgData name="Simon Prince" userId="fcc015fbc7a3e533" providerId="LiveId" clId="{4837EE9D-845C-4499-A1DC-7F770D3EBB81}" dt="2022-08-01T11:10:11.412" v="82" actId="22"/>
        <pc:sldMkLst>
          <pc:docMk/>
          <pc:sldMk cId="639749585" sldId="263"/>
        </pc:sldMkLst>
        <pc:picChg chg="add">
          <ac:chgData name="Simon Prince" userId="fcc015fbc7a3e533" providerId="LiveId" clId="{4837EE9D-845C-4499-A1DC-7F770D3EBB81}" dt="2022-08-01T11:10:11.412" v="82" actId="22"/>
          <ac:picMkLst>
            <pc:docMk/>
            <pc:sldMk cId="639749585" sldId="263"/>
            <ac:picMk id="4" creationId="{824E1C5E-1763-8829-EF7D-D1B8B9532DB2}"/>
          </ac:picMkLst>
        </pc:picChg>
      </pc:sldChg>
      <pc:sldChg chg="addSp delSp add mod ord">
        <pc:chgData name="Simon Prince" userId="fcc015fbc7a3e533" providerId="LiveId" clId="{4837EE9D-845C-4499-A1DC-7F770D3EBB81}" dt="2022-08-01T11:18:23.395" v="111"/>
        <pc:sldMkLst>
          <pc:docMk/>
          <pc:sldMk cId="3063279466" sldId="264"/>
        </pc:sldMkLst>
        <pc:picChg chg="add">
          <ac:chgData name="Simon Prince" userId="fcc015fbc7a3e533" providerId="LiveId" clId="{4837EE9D-845C-4499-A1DC-7F770D3EBB81}" dt="2022-08-01T11:10:48.295" v="83" actId="22"/>
          <ac:picMkLst>
            <pc:docMk/>
            <pc:sldMk cId="3063279466" sldId="264"/>
            <ac:picMk id="4" creationId="{8D9E0418-5192-9E7E-56D4-C0107A545D22}"/>
          </ac:picMkLst>
        </pc:picChg>
        <pc:picChg chg="add del">
          <ac:chgData name="Simon Prince" userId="fcc015fbc7a3e533" providerId="LiveId" clId="{4837EE9D-845C-4499-A1DC-7F770D3EBB81}" dt="2022-08-01T11:11:34.264" v="85" actId="22"/>
          <ac:picMkLst>
            <pc:docMk/>
            <pc:sldMk cId="3063279466" sldId="264"/>
            <ac:picMk id="6" creationId="{6DEFEAC0-8A26-9459-89E3-5E7955C2E72A}"/>
          </ac:picMkLst>
        </pc:picChg>
      </pc:sldChg>
      <pc:sldChg chg="addSp add mod">
        <pc:chgData name="Simon Prince" userId="fcc015fbc7a3e533" providerId="LiveId" clId="{4837EE9D-845C-4499-A1DC-7F770D3EBB81}" dt="2022-08-01T11:11:40.004" v="86" actId="22"/>
        <pc:sldMkLst>
          <pc:docMk/>
          <pc:sldMk cId="4264293814" sldId="265"/>
        </pc:sldMkLst>
        <pc:picChg chg="add">
          <ac:chgData name="Simon Prince" userId="fcc015fbc7a3e533" providerId="LiveId" clId="{4837EE9D-845C-4499-A1DC-7F770D3EBB81}" dt="2022-08-01T11:11:40.004" v="86" actId="22"/>
          <ac:picMkLst>
            <pc:docMk/>
            <pc:sldMk cId="4264293814" sldId="265"/>
            <ac:picMk id="4" creationId="{E9EA5876-1A5D-AC90-49CA-3AB94228543C}"/>
          </ac:picMkLst>
        </pc:picChg>
      </pc:sldChg>
      <pc:sldChg chg="addSp add del mod">
        <pc:chgData name="Simon Prince" userId="fcc015fbc7a3e533" providerId="LiveId" clId="{4837EE9D-845C-4499-A1DC-7F770D3EBB81}" dt="2022-08-01T11:13:26.166" v="93" actId="47"/>
        <pc:sldMkLst>
          <pc:docMk/>
          <pc:sldMk cId="1386029230" sldId="266"/>
        </pc:sldMkLst>
        <pc:picChg chg="add">
          <ac:chgData name="Simon Prince" userId="fcc015fbc7a3e533" providerId="LiveId" clId="{4837EE9D-845C-4499-A1DC-7F770D3EBB81}" dt="2022-08-01T11:12:28.201" v="87" actId="22"/>
          <ac:picMkLst>
            <pc:docMk/>
            <pc:sldMk cId="1386029230" sldId="266"/>
            <ac:picMk id="4" creationId="{59327B9A-0206-550F-26F4-E1B08BB473D6}"/>
          </ac:picMkLst>
        </pc:picChg>
      </pc:sldChg>
      <pc:sldChg chg="addSp delSp modSp add mod ord">
        <pc:chgData name="Simon Prince" userId="fcc015fbc7a3e533" providerId="LiveId" clId="{4837EE9D-845C-4499-A1DC-7F770D3EBB81}" dt="2022-08-01T11:21:08.727" v="125" actId="22"/>
        <pc:sldMkLst>
          <pc:docMk/>
          <pc:sldMk cId="728251113" sldId="267"/>
        </pc:sldMkLst>
        <pc:picChg chg="add del mod modCrop">
          <ac:chgData name="Simon Prince" userId="fcc015fbc7a3e533" providerId="LiveId" clId="{4837EE9D-845C-4499-A1DC-7F770D3EBB81}" dt="2022-08-01T11:20:05.822" v="122" actId="478"/>
          <ac:picMkLst>
            <pc:docMk/>
            <pc:sldMk cId="728251113" sldId="267"/>
            <ac:picMk id="4" creationId="{E5DE0D7F-A17A-2781-CCC7-C36B578E0B84}"/>
          </ac:picMkLst>
        </pc:picChg>
        <pc:picChg chg="add del">
          <ac:chgData name="Simon Prince" userId="fcc015fbc7a3e533" providerId="LiveId" clId="{4837EE9D-845C-4499-A1DC-7F770D3EBB81}" dt="2022-08-01T11:20:38.265" v="124" actId="478"/>
          <ac:picMkLst>
            <pc:docMk/>
            <pc:sldMk cId="728251113" sldId="267"/>
            <ac:picMk id="6" creationId="{2DE79AEE-5BD1-63F9-4760-5E1A9E83CFB4}"/>
          </ac:picMkLst>
        </pc:picChg>
        <pc:picChg chg="add">
          <ac:chgData name="Simon Prince" userId="fcc015fbc7a3e533" providerId="LiveId" clId="{4837EE9D-845C-4499-A1DC-7F770D3EBB81}" dt="2022-08-01T11:21:08.727" v="125" actId="22"/>
          <ac:picMkLst>
            <pc:docMk/>
            <pc:sldMk cId="728251113" sldId="267"/>
            <ac:picMk id="8" creationId="{2E209F1E-EF8F-CC10-711F-63EF236EAB29}"/>
          </ac:picMkLst>
        </pc:picChg>
      </pc:sldChg>
      <pc:sldChg chg="addSp delSp modSp add mod ord">
        <pc:chgData name="Simon Prince" userId="fcc015fbc7a3e533" providerId="LiveId" clId="{4837EE9D-845C-4499-A1DC-7F770D3EBB81}" dt="2022-08-01T11:21:46.052" v="137"/>
        <pc:sldMkLst>
          <pc:docMk/>
          <pc:sldMk cId="169570950" sldId="268"/>
        </pc:sldMkLst>
        <pc:picChg chg="add del">
          <ac:chgData name="Simon Prince" userId="fcc015fbc7a3e533" providerId="LiveId" clId="{4837EE9D-845C-4499-A1DC-7F770D3EBB81}" dt="2022-08-01T11:14:17.415" v="95" actId="22"/>
          <ac:picMkLst>
            <pc:docMk/>
            <pc:sldMk cId="169570950" sldId="268"/>
            <ac:picMk id="4" creationId="{DBABDC2F-17A5-AEEF-2D0D-D9DC92D837E0}"/>
          </ac:picMkLst>
        </pc:picChg>
        <pc:picChg chg="add del">
          <ac:chgData name="Simon Prince" userId="fcc015fbc7a3e533" providerId="LiveId" clId="{4837EE9D-845C-4499-A1DC-7F770D3EBB81}" dt="2022-08-01T11:14:25.999" v="97" actId="22"/>
          <ac:picMkLst>
            <pc:docMk/>
            <pc:sldMk cId="169570950" sldId="268"/>
            <ac:picMk id="6" creationId="{412E92DA-7D0F-1EA3-DEB3-6D9C4B46A2BF}"/>
          </ac:picMkLst>
        </pc:picChg>
        <pc:picChg chg="add mod">
          <ac:chgData name="Simon Prince" userId="fcc015fbc7a3e533" providerId="LiveId" clId="{4837EE9D-845C-4499-A1DC-7F770D3EBB81}" dt="2022-08-01T11:14:53.290" v="99" actId="14100"/>
          <ac:picMkLst>
            <pc:docMk/>
            <pc:sldMk cId="169570950" sldId="268"/>
            <ac:picMk id="8" creationId="{2EDC7104-159E-EFA1-738A-AB010A0C1A1E}"/>
          </ac:picMkLst>
        </pc:picChg>
      </pc:sldChg>
      <pc:sldChg chg="addSp modSp add mod ord">
        <pc:chgData name="Simon Prince" userId="fcc015fbc7a3e533" providerId="LiveId" clId="{4837EE9D-845C-4499-A1DC-7F770D3EBB81}" dt="2022-08-01T11:21:31.195" v="131"/>
        <pc:sldMkLst>
          <pc:docMk/>
          <pc:sldMk cId="1629144992" sldId="269"/>
        </pc:sldMkLst>
        <pc:picChg chg="add mod">
          <ac:chgData name="Simon Prince" userId="fcc015fbc7a3e533" providerId="LiveId" clId="{4837EE9D-845C-4499-A1DC-7F770D3EBB81}" dt="2022-08-01T11:17:53.204" v="107" actId="14100"/>
          <ac:picMkLst>
            <pc:docMk/>
            <pc:sldMk cId="1629144992" sldId="269"/>
            <ac:picMk id="4" creationId="{4B52B955-1D6D-36D8-9F1D-A290289667D6}"/>
          </ac:picMkLst>
        </pc:picChg>
      </pc:sldChg>
      <pc:sldChg chg="addSp add mod ord">
        <pc:chgData name="Simon Prince" userId="fcc015fbc7a3e533" providerId="LiveId" clId="{4837EE9D-845C-4499-A1DC-7F770D3EBB81}" dt="2022-08-01T11:21:24.039" v="127"/>
        <pc:sldMkLst>
          <pc:docMk/>
          <pc:sldMk cId="2934175938" sldId="270"/>
        </pc:sldMkLst>
        <pc:picChg chg="add">
          <ac:chgData name="Simon Prince" userId="fcc015fbc7a3e533" providerId="LiveId" clId="{4837EE9D-845C-4499-A1DC-7F770D3EBB81}" dt="2022-08-01T11:16:28.691" v="101" actId="22"/>
          <ac:picMkLst>
            <pc:docMk/>
            <pc:sldMk cId="2934175938" sldId="270"/>
            <ac:picMk id="4" creationId="{4B3AACA0-71F7-AD22-BD0D-FB11DA29879F}"/>
          </ac:picMkLst>
        </pc:picChg>
      </pc:sldChg>
      <pc:sldChg chg="addSp add mod ord">
        <pc:chgData name="Simon Prince" userId="fcc015fbc7a3e533" providerId="LiveId" clId="{4837EE9D-845C-4499-A1DC-7F770D3EBB81}" dt="2022-08-01T11:21:38.710" v="135"/>
        <pc:sldMkLst>
          <pc:docMk/>
          <pc:sldMk cId="2141548096" sldId="271"/>
        </pc:sldMkLst>
        <pc:picChg chg="add">
          <ac:chgData name="Simon Prince" userId="fcc015fbc7a3e533" providerId="LiveId" clId="{4837EE9D-845C-4499-A1DC-7F770D3EBB81}" dt="2022-08-01T11:16:56.104" v="102" actId="22"/>
          <ac:picMkLst>
            <pc:docMk/>
            <pc:sldMk cId="2141548096" sldId="271"/>
            <ac:picMk id="4" creationId="{0EEE2DAF-C70D-A7F0-A93F-51858E39601A}"/>
          </ac:picMkLst>
        </pc:picChg>
      </pc:sldChg>
      <pc:sldChg chg="addSp delSp modSp add mod">
        <pc:chgData name="Simon Prince" userId="fcc015fbc7a3e533" providerId="LiveId" clId="{4837EE9D-845C-4499-A1DC-7F770D3EBB81}" dt="2022-08-01T11:17:46.846" v="106" actId="14100"/>
        <pc:sldMkLst>
          <pc:docMk/>
          <pc:sldMk cId="3860633080" sldId="272"/>
        </pc:sldMkLst>
        <pc:picChg chg="del">
          <ac:chgData name="Simon Prince" userId="fcc015fbc7a3e533" providerId="LiveId" clId="{4837EE9D-845C-4499-A1DC-7F770D3EBB81}" dt="2022-08-01T11:17:32.422" v="104" actId="478"/>
          <ac:picMkLst>
            <pc:docMk/>
            <pc:sldMk cId="3860633080" sldId="272"/>
            <ac:picMk id="4" creationId="{0EEE2DAF-C70D-A7F0-A93F-51858E39601A}"/>
          </ac:picMkLst>
        </pc:picChg>
        <pc:picChg chg="add mod">
          <ac:chgData name="Simon Prince" userId="fcc015fbc7a3e533" providerId="LiveId" clId="{4837EE9D-845C-4499-A1DC-7F770D3EBB81}" dt="2022-08-01T11:17:46.846" v="106" actId="14100"/>
          <ac:picMkLst>
            <pc:docMk/>
            <pc:sldMk cId="3860633080" sldId="272"/>
            <ac:picMk id="5" creationId="{880DA912-19CB-92F3-7FA3-AA1D29328BF8}"/>
          </ac:picMkLst>
        </pc:picChg>
      </pc:sldChg>
      <pc:sldChg chg="addSp delSp add mod">
        <pc:chgData name="Simon Prince" userId="fcc015fbc7a3e533" providerId="LiveId" clId="{4837EE9D-845C-4499-A1DC-7F770D3EBB81}" dt="2022-08-01T11:19:41.254" v="120" actId="22"/>
        <pc:sldMkLst>
          <pc:docMk/>
          <pc:sldMk cId="92125629" sldId="273"/>
        </pc:sldMkLst>
        <pc:picChg chg="del">
          <ac:chgData name="Simon Prince" userId="fcc015fbc7a3e533" providerId="LiveId" clId="{4837EE9D-845C-4499-A1DC-7F770D3EBB81}" dt="2022-08-01T11:19:39.966" v="119" actId="478"/>
          <ac:picMkLst>
            <pc:docMk/>
            <pc:sldMk cId="92125629" sldId="273"/>
            <ac:picMk id="4" creationId="{E5DE0D7F-A17A-2781-CCC7-C36B578E0B84}"/>
          </ac:picMkLst>
        </pc:picChg>
        <pc:picChg chg="add">
          <ac:chgData name="Simon Prince" userId="fcc015fbc7a3e533" providerId="LiveId" clId="{4837EE9D-845C-4499-A1DC-7F770D3EBB81}" dt="2022-08-01T11:19:41.254" v="120" actId="22"/>
          <ac:picMkLst>
            <pc:docMk/>
            <pc:sldMk cId="92125629" sldId="273"/>
            <ac:picMk id="5" creationId="{0CFCF1F0-87B7-BC49-3773-83606CF117D8}"/>
          </ac:picMkLst>
        </pc:picChg>
      </pc:sldChg>
    </pc:docChg>
  </pc:docChgLst>
  <pc:docChgLst>
    <pc:chgData name="Simon Prince" userId="fcc015fbc7a3e533" providerId="LiveId" clId="{B5B61545-5B29-6F44-A100-F78F61FC1F1D}"/>
    <pc:docChg chg="custSel addSld delSld modSld sldOrd">
      <pc:chgData name="Simon Prince" userId="fcc015fbc7a3e533" providerId="LiveId" clId="{B5B61545-5B29-6F44-A100-F78F61FC1F1D}" dt="2023-07-15T17:05:02.785" v="97" actId="20578"/>
      <pc:docMkLst>
        <pc:docMk/>
      </pc:docMkLst>
      <pc:sldChg chg="addSp delSp modSp mod ord">
        <pc:chgData name="Simon Prince" userId="fcc015fbc7a3e533" providerId="LiveId" clId="{B5B61545-5B29-6F44-A100-F78F61FC1F1D}" dt="2023-07-15T17:03:49.985" v="93" actId="1076"/>
        <pc:sldMkLst>
          <pc:docMk/>
          <pc:sldMk cId="2057060486" sldId="258"/>
        </pc:sldMkLst>
        <pc:picChg chg="del">
          <ac:chgData name="Simon Prince" userId="fcc015fbc7a3e533" providerId="LiveId" clId="{B5B61545-5B29-6F44-A100-F78F61FC1F1D}" dt="2023-07-15T16:52:32.098" v="12" actId="478"/>
          <ac:picMkLst>
            <pc:docMk/>
            <pc:sldMk cId="2057060486" sldId="258"/>
            <ac:picMk id="4" creationId="{4843DAB7-F749-0F2B-29D1-87122F48B552}"/>
          </ac:picMkLst>
        </pc:picChg>
        <pc:picChg chg="add mod">
          <ac:chgData name="Simon Prince" userId="fcc015fbc7a3e533" providerId="LiveId" clId="{B5B61545-5B29-6F44-A100-F78F61FC1F1D}" dt="2023-07-15T17:03:49.985" v="93" actId="1076"/>
          <ac:picMkLst>
            <pc:docMk/>
            <pc:sldMk cId="2057060486" sldId="258"/>
            <ac:picMk id="5" creationId="{7CA86D70-07CF-EC39-6C52-639E5388DB96}"/>
          </ac:picMkLst>
        </pc:picChg>
        <pc:picChg chg="add del mod">
          <ac:chgData name="Simon Prince" userId="fcc015fbc7a3e533" providerId="LiveId" clId="{B5B61545-5B29-6F44-A100-F78F61FC1F1D}" dt="2023-07-15T17:01:52.665" v="58" actId="21"/>
          <ac:picMkLst>
            <pc:docMk/>
            <pc:sldMk cId="2057060486" sldId="258"/>
            <ac:picMk id="7" creationId="{8BFE40B2-39D1-A3C6-7C02-661EB078D249}"/>
          </ac:picMkLst>
        </pc:picChg>
        <pc:picChg chg="add del mod">
          <ac:chgData name="Simon Prince" userId="fcc015fbc7a3e533" providerId="LiveId" clId="{B5B61545-5B29-6F44-A100-F78F61FC1F1D}" dt="2023-07-15T17:01:39.812" v="54" actId="21"/>
          <ac:picMkLst>
            <pc:docMk/>
            <pc:sldMk cId="2057060486" sldId="258"/>
            <ac:picMk id="9" creationId="{BB01DD06-A4BB-AF05-28CD-95E68716EA23}"/>
          </ac:picMkLst>
        </pc:picChg>
        <pc:picChg chg="add del mod">
          <ac:chgData name="Simon Prince" userId="fcc015fbc7a3e533" providerId="LiveId" clId="{B5B61545-5B29-6F44-A100-F78F61FC1F1D}" dt="2023-07-15T17:01:36.297" v="52" actId="21"/>
          <ac:picMkLst>
            <pc:docMk/>
            <pc:sldMk cId="2057060486" sldId="258"/>
            <ac:picMk id="11" creationId="{8FA958F7-BD73-CF0F-2FA0-A9DA21697E0C}"/>
          </ac:picMkLst>
        </pc:picChg>
        <pc:picChg chg="add del mod">
          <ac:chgData name="Simon Prince" userId="fcc015fbc7a3e533" providerId="LiveId" clId="{B5B61545-5B29-6F44-A100-F78F61FC1F1D}" dt="2023-07-15T17:01:32.937" v="50" actId="21"/>
          <ac:picMkLst>
            <pc:docMk/>
            <pc:sldMk cId="2057060486" sldId="258"/>
            <ac:picMk id="13" creationId="{15914C12-5A9B-95B4-02F7-5B0406902A41}"/>
          </ac:picMkLst>
        </pc:picChg>
        <pc:picChg chg="add del mod">
          <ac:chgData name="Simon Prince" userId="fcc015fbc7a3e533" providerId="LiveId" clId="{B5B61545-5B29-6F44-A100-F78F61FC1F1D}" dt="2023-07-15T17:01:29.352" v="48" actId="21"/>
          <ac:picMkLst>
            <pc:docMk/>
            <pc:sldMk cId="2057060486" sldId="258"/>
            <ac:picMk id="15" creationId="{1DAED83D-022C-4692-6160-AB932760B8AC}"/>
          </ac:picMkLst>
        </pc:picChg>
        <pc:picChg chg="add del mod">
          <ac:chgData name="Simon Prince" userId="fcc015fbc7a3e533" providerId="LiveId" clId="{B5B61545-5B29-6F44-A100-F78F61FC1F1D}" dt="2023-07-15T17:01:24.707" v="46" actId="21"/>
          <ac:picMkLst>
            <pc:docMk/>
            <pc:sldMk cId="2057060486" sldId="258"/>
            <ac:picMk id="17" creationId="{492B3E12-FA37-7CDF-0D2B-A132F0C3B47D}"/>
          </ac:picMkLst>
        </pc:picChg>
        <pc:picChg chg="add del mod">
          <ac:chgData name="Simon Prince" userId="fcc015fbc7a3e533" providerId="LiveId" clId="{B5B61545-5B29-6F44-A100-F78F61FC1F1D}" dt="2023-07-15T17:01:11.532" v="42" actId="21"/>
          <ac:picMkLst>
            <pc:docMk/>
            <pc:sldMk cId="2057060486" sldId="258"/>
            <ac:picMk id="19" creationId="{3C0F1E24-5879-FA7B-443C-B24B04AF70F3}"/>
          </ac:picMkLst>
        </pc:picChg>
        <pc:picChg chg="add del mod">
          <ac:chgData name="Simon Prince" userId="fcc015fbc7a3e533" providerId="LiveId" clId="{B5B61545-5B29-6F44-A100-F78F61FC1F1D}" dt="2023-07-15T17:01:07.782" v="40" actId="21"/>
          <ac:picMkLst>
            <pc:docMk/>
            <pc:sldMk cId="2057060486" sldId="258"/>
            <ac:picMk id="21" creationId="{BFD1FE97-98AF-C3C1-FCB3-1B890F17DBA8}"/>
          </ac:picMkLst>
        </pc:picChg>
        <pc:picChg chg="add del mod">
          <ac:chgData name="Simon Prince" userId="fcc015fbc7a3e533" providerId="LiveId" clId="{B5B61545-5B29-6F44-A100-F78F61FC1F1D}" dt="2023-07-15T17:01:04.006" v="38" actId="21"/>
          <ac:picMkLst>
            <pc:docMk/>
            <pc:sldMk cId="2057060486" sldId="258"/>
            <ac:picMk id="23" creationId="{E3BDF04E-362E-A1C5-E187-86744706826E}"/>
          </ac:picMkLst>
        </pc:picChg>
        <pc:picChg chg="add del mod">
          <ac:chgData name="Simon Prince" userId="fcc015fbc7a3e533" providerId="LiveId" clId="{B5B61545-5B29-6F44-A100-F78F61FC1F1D}" dt="2023-07-15T17:00:51.680" v="33" actId="21"/>
          <ac:picMkLst>
            <pc:docMk/>
            <pc:sldMk cId="2057060486" sldId="258"/>
            <ac:picMk id="25" creationId="{9217342E-EBDB-9899-DAAE-D9EDE8CAA8EE}"/>
          </ac:picMkLst>
        </pc:picChg>
        <pc:picChg chg="add del mod">
          <ac:chgData name="Simon Prince" userId="fcc015fbc7a3e533" providerId="LiveId" clId="{B5B61545-5B29-6F44-A100-F78F61FC1F1D}" dt="2023-07-15T17:01:00.407" v="36" actId="21"/>
          <ac:picMkLst>
            <pc:docMk/>
            <pc:sldMk cId="2057060486" sldId="258"/>
            <ac:picMk id="27" creationId="{D5100CF1-FBC8-1027-76AC-3C3E76BF652D}"/>
          </ac:picMkLst>
        </pc:picChg>
        <pc:picChg chg="add del mod">
          <ac:chgData name="Simon Prince" userId="fcc015fbc7a3e533" providerId="LiveId" clId="{B5B61545-5B29-6F44-A100-F78F61FC1F1D}" dt="2023-07-15T17:00:47.350" v="31" actId="21"/>
          <ac:picMkLst>
            <pc:docMk/>
            <pc:sldMk cId="2057060486" sldId="258"/>
            <ac:picMk id="29" creationId="{AD5F2964-D3ED-47F5-0DC4-F4107C0D19D0}"/>
          </ac:picMkLst>
        </pc:picChg>
        <pc:picChg chg="add del mod">
          <ac:chgData name="Simon Prince" userId="fcc015fbc7a3e533" providerId="LiveId" clId="{B5B61545-5B29-6F44-A100-F78F61FC1F1D}" dt="2023-07-15T17:00:43.127" v="29" actId="21"/>
          <ac:picMkLst>
            <pc:docMk/>
            <pc:sldMk cId="2057060486" sldId="258"/>
            <ac:picMk id="31" creationId="{C5B6ADC6-4646-6B7C-DB8C-224CF5CB662D}"/>
          </ac:picMkLst>
        </pc:picChg>
      </pc:sldChg>
      <pc:sldChg chg="addSp modSp add mod">
        <pc:chgData name="Simon Prince" userId="fcc015fbc7a3e533" providerId="LiveId" clId="{B5B61545-5B29-6F44-A100-F78F61FC1F1D}" dt="2023-07-15T17:02:07.862" v="63" actId="14100"/>
        <pc:sldMkLst>
          <pc:docMk/>
          <pc:sldMk cId="3836838150" sldId="259"/>
        </pc:sldMkLst>
        <pc:picChg chg="add mod">
          <ac:chgData name="Simon Prince" userId="fcc015fbc7a3e533" providerId="LiveId" clId="{B5B61545-5B29-6F44-A100-F78F61FC1F1D}" dt="2023-07-15T17:02:07.862" v="63" actId="14100"/>
          <ac:picMkLst>
            <pc:docMk/>
            <pc:sldMk cId="3836838150" sldId="259"/>
            <ac:picMk id="3" creationId="{E30A58AF-FAC2-25AB-161C-683694110EF8}"/>
          </ac:picMkLst>
        </pc:picChg>
      </pc:sldChg>
      <pc:sldChg chg="addSp modSp add mod">
        <pc:chgData name="Simon Prince" userId="fcc015fbc7a3e533" providerId="LiveId" clId="{B5B61545-5B29-6F44-A100-F78F61FC1F1D}" dt="2023-07-15T17:02:13.804" v="65" actId="14100"/>
        <pc:sldMkLst>
          <pc:docMk/>
          <pc:sldMk cId="1859822953" sldId="260"/>
        </pc:sldMkLst>
        <pc:picChg chg="add mod">
          <ac:chgData name="Simon Prince" userId="fcc015fbc7a3e533" providerId="LiveId" clId="{B5B61545-5B29-6F44-A100-F78F61FC1F1D}" dt="2023-07-15T17:02:13.804" v="65" actId="14100"/>
          <ac:picMkLst>
            <pc:docMk/>
            <pc:sldMk cId="1859822953" sldId="260"/>
            <ac:picMk id="3" creationId="{1A235018-9882-E2F3-D6C0-B8B2C19A54AA}"/>
          </ac:picMkLst>
        </pc:picChg>
      </pc:sldChg>
      <pc:sldChg chg="del">
        <pc:chgData name="Simon Prince" userId="fcc015fbc7a3e533" providerId="LiveId" clId="{B5B61545-5B29-6F44-A100-F78F61FC1F1D}" dt="2023-07-15T16:52:30.278" v="11" actId="2696"/>
        <pc:sldMkLst>
          <pc:docMk/>
          <pc:sldMk cId="2148269753" sldId="261"/>
        </pc:sldMkLst>
      </pc:sldChg>
      <pc:sldChg chg="addSp modSp add mod">
        <pc:chgData name="Simon Prince" userId="fcc015fbc7a3e533" providerId="LiveId" clId="{B5B61545-5B29-6F44-A100-F78F61FC1F1D}" dt="2023-07-15T17:02:23.723" v="68" actId="1076"/>
        <pc:sldMkLst>
          <pc:docMk/>
          <pc:sldMk cId="3515754909" sldId="261"/>
        </pc:sldMkLst>
        <pc:picChg chg="add mod">
          <ac:chgData name="Simon Prince" userId="fcc015fbc7a3e533" providerId="LiveId" clId="{B5B61545-5B29-6F44-A100-F78F61FC1F1D}" dt="2023-07-15T17:02:23.723" v="68" actId="1076"/>
          <ac:picMkLst>
            <pc:docMk/>
            <pc:sldMk cId="3515754909" sldId="261"/>
            <ac:picMk id="3" creationId="{9F3CE32D-CE87-590E-051A-7211134C4461}"/>
          </ac:picMkLst>
        </pc:picChg>
      </pc:sldChg>
      <pc:sldChg chg="addSp modSp add mod ord">
        <pc:chgData name="Simon Prince" userId="fcc015fbc7a3e533" providerId="LiveId" clId="{B5B61545-5B29-6F44-A100-F78F61FC1F1D}" dt="2023-07-15T17:05:02.785" v="97" actId="20578"/>
        <pc:sldMkLst>
          <pc:docMk/>
          <pc:sldMk cId="1841734480" sldId="262"/>
        </pc:sldMkLst>
        <pc:picChg chg="add mod">
          <ac:chgData name="Simon Prince" userId="fcc015fbc7a3e533" providerId="LiveId" clId="{B5B61545-5B29-6F44-A100-F78F61FC1F1D}" dt="2023-07-15T17:02:27.046" v="69" actId="1076"/>
          <ac:picMkLst>
            <pc:docMk/>
            <pc:sldMk cId="1841734480" sldId="262"/>
            <ac:picMk id="3" creationId="{3C90CCB3-EDDF-004B-9EED-BB15D0FAC766}"/>
          </ac:picMkLst>
        </pc:picChg>
      </pc:sldChg>
      <pc:sldChg chg="del">
        <pc:chgData name="Simon Prince" userId="fcc015fbc7a3e533" providerId="LiveId" clId="{B5B61545-5B29-6F44-A100-F78F61FC1F1D}" dt="2023-07-15T16:52:30.153" v="1" actId="2696"/>
        <pc:sldMkLst>
          <pc:docMk/>
          <pc:sldMk cId="2460478919" sldId="262"/>
        </pc:sldMkLst>
      </pc:sldChg>
      <pc:sldChg chg="del">
        <pc:chgData name="Simon Prince" userId="fcc015fbc7a3e533" providerId="LiveId" clId="{B5B61545-5B29-6F44-A100-F78F61FC1F1D}" dt="2023-07-15T16:52:30.262" v="6" actId="2696"/>
        <pc:sldMkLst>
          <pc:docMk/>
          <pc:sldMk cId="639749585" sldId="263"/>
        </pc:sldMkLst>
      </pc:sldChg>
      <pc:sldChg chg="addSp modSp add mod">
        <pc:chgData name="Simon Prince" userId="fcc015fbc7a3e533" providerId="LiveId" clId="{B5B61545-5B29-6F44-A100-F78F61FC1F1D}" dt="2023-07-15T17:02:37.898" v="73" actId="1076"/>
        <pc:sldMkLst>
          <pc:docMk/>
          <pc:sldMk cId="2669724431" sldId="263"/>
        </pc:sldMkLst>
        <pc:picChg chg="add mod">
          <ac:chgData name="Simon Prince" userId="fcc015fbc7a3e533" providerId="LiveId" clId="{B5B61545-5B29-6F44-A100-F78F61FC1F1D}" dt="2023-07-15T17:02:37.898" v="73" actId="1076"/>
          <ac:picMkLst>
            <pc:docMk/>
            <pc:sldMk cId="2669724431" sldId="263"/>
            <ac:picMk id="3" creationId="{23E08CE2-57D5-2408-2CA1-E1DE73881D7A}"/>
          </ac:picMkLst>
        </pc:picChg>
      </pc:sldChg>
      <pc:sldChg chg="addSp modSp add mod">
        <pc:chgData name="Simon Prince" userId="fcc015fbc7a3e533" providerId="LiveId" clId="{B5B61545-5B29-6F44-A100-F78F61FC1F1D}" dt="2023-07-15T17:02:45.036" v="75" actId="14100"/>
        <pc:sldMkLst>
          <pc:docMk/>
          <pc:sldMk cId="1632467007" sldId="264"/>
        </pc:sldMkLst>
        <pc:picChg chg="add mod">
          <ac:chgData name="Simon Prince" userId="fcc015fbc7a3e533" providerId="LiveId" clId="{B5B61545-5B29-6F44-A100-F78F61FC1F1D}" dt="2023-07-15T17:02:45.036" v="75" actId="14100"/>
          <ac:picMkLst>
            <pc:docMk/>
            <pc:sldMk cId="1632467007" sldId="264"/>
            <ac:picMk id="3" creationId="{012802A8-722E-DF4C-90FD-A9D1FED9B00F}"/>
          </ac:picMkLst>
        </pc:picChg>
      </pc:sldChg>
      <pc:sldChg chg="del">
        <pc:chgData name="Simon Prince" userId="fcc015fbc7a3e533" providerId="LiveId" clId="{B5B61545-5B29-6F44-A100-F78F61FC1F1D}" dt="2023-07-15T16:52:30.097" v="0" actId="2696"/>
        <pc:sldMkLst>
          <pc:docMk/>
          <pc:sldMk cId="3063279466" sldId="264"/>
        </pc:sldMkLst>
      </pc:sldChg>
      <pc:sldChg chg="addSp modSp add mod">
        <pc:chgData name="Simon Prince" userId="fcc015fbc7a3e533" providerId="LiveId" clId="{B5B61545-5B29-6F44-A100-F78F61FC1F1D}" dt="2023-07-15T17:02:53.773" v="77" actId="1076"/>
        <pc:sldMkLst>
          <pc:docMk/>
          <pc:sldMk cId="3557664279" sldId="265"/>
        </pc:sldMkLst>
        <pc:picChg chg="add mod">
          <ac:chgData name="Simon Prince" userId="fcc015fbc7a3e533" providerId="LiveId" clId="{B5B61545-5B29-6F44-A100-F78F61FC1F1D}" dt="2023-07-15T17:02:53.773" v="77" actId="1076"/>
          <ac:picMkLst>
            <pc:docMk/>
            <pc:sldMk cId="3557664279" sldId="265"/>
            <ac:picMk id="3" creationId="{05473159-C7F2-C8BD-791B-CF85CC9AB759}"/>
          </ac:picMkLst>
        </pc:picChg>
      </pc:sldChg>
      <pc:sldChg chg="del">
        <pc:chgData name="Simon Prince" userId="fcc015fbc7a3e533" providerId="LiveId" clId="{B5B61545-5B29-6F44-A100-F78F61FC1F1D}" dt="2023-07-15T16:52:30.265" v="8" actId="2696"/>
        <pc:sldMkLst>
          <pc:docMk/>
          <pc:sldMk cId="4264293814" sldId="265"/>
        </pc:sldMkLst>
      </pc:sldChg>
      <pc:sldChg chg="addSp modSp add mod">
        <pc:chgData name="Simon Prince" userId="fcc015fbc7a3e533" providerId="LiveId" clId="{B5B61545-5B29-6F44-A100-F78F61FC1F1D}" dt="2023-07-15T17:03:05.042" v="79" actId="14100"/>
        <pc:sldMkLst>
          <pc:docMk/>
          <pc:sldMk cId="737399300" sldId="266"/>
        </pc:sldMkLst>
        <pc:picChg chg="add mod">
          <ac:chgData name="Simon Prince" userId="fcc015fbc7a3e533" providerId="LiveId" clId="{B5B61545-5B29-6F44-A100-F78F61FC1F1D}" dt="2023-07-15T17:03:05.042" v="79" actId="14100"/>
          <ac:picMkLst>
            <pc:docMk/>
            <pc:sldMk cId="737399300" sldId="266"/>
            <ac:picMk id="3" creationId="{BBA5934B-0210-B071-8B89-2AEDDF03110B}"/>
          </ac:picMkLst>
        </pc:picChg>
      </pc:sldChg>
      <pc:sldChg chg="del">
        <pc:chgData name="Simon Prince" userId="fcc015fbc7a3e533" providerId="LiveId" clId="{B5B61545-5B29-6F44-A100-F78F61FC1F1D}" dt="2023-07-15T16:52:30.213" v="2" actId="2696"/>
        <pc:sldMkLst>
          <pc:docMk/>
          <pc:sldMk cId="728251113" sldId="267"/>
        </pc:sldMkLst>
      </pc:sldChg>
      <pc:sldChg chg="addSp modSp add mod">
        <pc:chgData name="Simon Prince" userId="fcc015fbc7a3e533" providerId="LiveId" clId="{B5B61545-5B29-6F44-A100-F78F61FC1F1D}" dt="2023-07-15T17:03:13.093" v="81" actId="14100"/>
        <pc:sldMkLst>
          <pc:docMk/>
          <pc:sldMk cId="4107208413" sldId="267"/>
        </pc:sldMkLst>
        <pc:picChg chg="add mod">
          <ac:chgData name="Simon Prince" userId="fcc015fbc7a3e533" providerId="LiveId" clId="{B5B61545-5B29-6F44-A100-F78F61FC1F1D}" dt="2023-07-15T17:03:13.093" v="81" actId="14100"/>
          <ac:picMkLst>
            <pc:docMk/>
            <pc:sldMk cId="4107208413" sldId="267"/>
            <ac:picMk id="3" creationId="{4CE83F6F-A22A-D66F-7F67-83364F9FDD86}"/>
          </ac:picMkLst>
        </pc:picChg>
      </pc:sldChg>
      <pc:sldChg chg="del">
        <pc:chgData name="Simon Prince" userId="fcc015fbc7a3e533" providerId="LiveId" clId="{B5B61545-5B29-6F44-A100-F78F61FC1F1D}" dt="2023-07-15T16:52:30.267" v="9" actId="2696"/>
        <pc:sldMkLst>
          <pc:docMk/>
          <pc:sldMk cId="169570950" sldId="268"/>
        </pc:sldMkLst>
      </pc:sldChg>
      <pc:sldChg chg="addSp modSp add mod">
        <pc:chgData name="Simon Prince" userId="fcc015fbc7a3e533" providerId="LiveId" clId="{B5B61545-5B29-6F44-A100-F78F61FC1F1D}" dt="2023-07-15T17:03:19.040" v="83" actId="14100"/>
        <pc:sldMkLst>
          <pc:docMk/>
          <pc:sldMk cId="1186557964" sldId="268"/>
        </pc:sldMkLst>
        <pc:picChg chg="add mod">
          <ac:chgData name="Simon Prince" userId="fcc015fbc7a3e533" providerId="LiveId" clId="{B5B61545-5B29-6F44-A100-F78F61FC1F1D}" dt="2023-07-15T17:03:19.040" v="83" actId="14100"/>
          <ac:picMkLst>
            <pc:docMk/>
            <pc:sldMk cId="1186557964" sldId="268"/>
            <ac:picMk id="3" creationId="{5ABCE900-7B8E-8560-75AE-F9243C21E84B}"/>
          </ac:picMkLst>
        </pc:picChg>
      </pc:sldChg>
      <pc:sldChg chg="del">
        <pc:chgData name="Simon Prince" userId="fcc015fbc7a3e533" providerId="LiveId" clId="{B5B61545-5B29-6F44-A100-F78F61FC1F1D}" dt="2023-07-15T16:52:30.260" v="5" actId="2696"/>
        <pc:sldMkLst>
          <pc:docMk/>
          <pc:sldMk cId="1629144992" sldId="269"/>
        </pc:sldMkLst>
      </pc:sldChg>
      <pc:sldChg chg="addSp delSp modSp add mod">
        <pc:chgData name="Simon Prince" userId="fcc015fbc7a3e533" providerId="LiveId" clId="{B5B61545-5B29-6F44-A100-F78F61FC1F1D}" dt="2023-07-15T17:04:51.524" v="96" actId="14100"/>
        <pc:sldMkLst>
          <pc:docMk/>
          <pc:sldMk cId="2005256073" sldId="269"/>
        </pc:sldMkLst>
        <pc:picChg chg="add del mod">
          <ac:chgData name="Simon Prince" userId="fcc015fbc7a3e533" providerId="LiveId" clId="{B5B61545-5B29-6F44-A100-F78F61FC1F1D}" dt="2023-07-15T17:04:46.076" v="95" actId="478"/>
          <ac:picMkLst>
            <pc:docMk/>
            <pc:sldMk cId="2005256073" sldId="269"/>
            <ac:picMk id="3" creationId="{C2BD35AF-DB07-51CE-0C62-513BFF8B98A8}"/>
          </ac:picMkLst>
        </pc:picChg>
        <pc:picChg chg="add mod">
          <ac:chgData name="Simon Prince" userId="fcc015fbc7a3e533" providerId="LiveId" clId="{B5B61545-5B29-6F44-A100-F78F61FC1F1D}" dt="2023-07-15T17:04:51.524" v="96" actId="14100"/>
          <ac:picMkLst>
            <pc:docMk/>
            <pc:sldMk cId="2005256073" sldId="269"/>
            <ac:picMk id="5" creationId="{F728006C-7114-CE83-8E71-16F296D05CF9}"/>
          </ac:picMkLst>
        </pc:picChg>
      </pc:sldChg>
      <pc:sldChg chg="addSp modSp add mod">
        <pc:chgData name="Simon Prince" userId="fcc015fbc7a3e533" providerId="LiveId" clId="{B5B61545-5B29-6F44-A100-F78F61FC1F1D}" dt="2023-07-15T17:03:33.797" v="88" actId="1076"/>
        <pc:sldMkLst>
          <pc:docMk/>
          <pc:sldMk cId="900593866" sldId="270"/>
        </pc:sldMkLst>
        <pc:picChg chg="add mod">
          <ac:chgData name="Simon Prince" userId="fcc015fbc7a3e533" providerId="LiveId" clId="{B5B61545-5B29-6F44-A100-F78F61FC1F1D}" dt="2023-07-15T17:03:33.797" v="88" actId="1076"/>
          <ac:picMkLst>
            <pc:docMk/>
            <pc:sldMk cId="900593866" sldId="270"/>
            <ac:picMk id="3" creationId="{FDD11C06-C46B-E82F-8085-8C42C307AF65}"/>
          </ac:picMkLst>
        </pc:picChg>
      </pc:sldChg>
      <pc:sldChg chg="del">
        <pc:chgData name="Simon Prince" userId="fcc015fbc7a3e533" providerId="LiveId" clId="{B5B61545-5B29-6F44-A100-F78F61FC1F1D}" dt="2023-07-15T16:52:30.241" v="4" actId="2696"/>
        <pc:sldMkLst>
          <pc:docMk/>
          <pc:sldMk cId="2934175938" sldId="270"/>
        </pc:sldMkLst>
      </pc:sldChg>
      <pc:sldChg chg="del">
        <pc:chgData name="Simon Prince" userId="fcc015fbc7a3e533" providerId="LiveId" clId="{B5B61545-5B29-6F44-A100-F78F61FC1F1D}" dt="2023-07-15T16:52:30.263" v="7" actId="2696"/>
        <pc:sldMkLst>
          <pc:docMk/>
          <pc:sldMk cId="2141548096" sldId="271"/>
        </pc:sldMkLst>
      </pc:sldChg>
      <pc:sldChg chg="addSp modSp add mod">
        <pc:chgData name="Simon Prince" userId="fcc015fbc7a3e533" providerId="LiveId" clId="{B5B61545-5B29-6F44-A100-F78F61FC1F1D}" dt="2023-07-15T17:03:43.326" v="91" actId="1076"/>
        <pc:sldMkLst>
          <pc:docMk/>
          <pc:sldMk cId="2685796371" sldId="271"/>
        </pc:sldMkLst>
        <pc:picChg chg="add mod">
          <ac:chgData name="Simon Prince" userId="fcc015fbc7a3e533" providerId="LiveId" clId="{B5B61545-5B29-6F44-A100-F78F61FC1F1D}" dt="2023-07-15T17:03:43.326" v="91" actId="1076"/>
          <ac:picMkLst>
            <pc:docMk/>
            <pc:sldMk cId="2685796371" sldId="271"/>
            <ac:picMk id="3" creationId="{D8103ED8-3A73-EE10-375B-249645C48EBD}"/>
          </ac:picMkLst>
        </pc:picChg>
      </pc:sldChg>
      <pc:sldChg chg="add del">
        <pc:chgData name="Simon Prince" userId="fcc015fbc7a3e533" providerId="LiveId" clId="{B5B61545-5B29-6F44-A100-F78F61FC1F1D}" dt="2023-07-15T17:01:58.397" v="61" actId="2696"/>
        <pc:sldMkLst>
          <pc:docMk/>
          <pc:sldMk cId="1659618803" sldId="272"/>
        </pc:sldMkLst>
      </pc:sldChg>
      <pc:sldChg chg="del">
        <pc:chgData name="Simon Prince" userId="fcc015fbc7a3e533" providerId="LiveId" clId="{B5B61545-5B29-6F44-A100-F78F61FC1F1D}" dt="2023-07-15T16:52:30.276" v="10" actId="2696"/>
        <pc:sldMkLst>
          <pc:docMk/>
          <pc:sldMk cId="3860633080" sldId="272"/>
        </pc:sldMkLst>
      </pc:sldChg>
      <pc:sldChg chg="del">
        <pc:chgData name="Simon Prince" userId="fcc015fbc7a3e533" providerId="LiveId" clId="{B5B61545-5B29-6F44-A100-F78F61FC1F1D}" dt="2023-07-15T16:52:30.227" v="3" actId="2696"/>
        <pc:sldMkLst>
          <pc:docMk/>
          <pc:sldMk cId="92125629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3:  Shallow Neural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number of regions&#10;&#10;Description automatically generated">
            <a:extLst>
              <a:ext uri="{FF2B5EF4-FFF2-40B4-BE49-F238E27FC236}">
                <a16:creationId xmlns:a16="http://schemas.microsoft.com/office/drawing/2014/main" id="{4CE83F6F-A22A-D66F-7F67-83364F9FD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39" y="154983"/>
            <a:ext cx="10108001" cy="60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0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line and a cross&#10;&#10;Description automatically generated">
            <a:extLst>
              <a:ext uri="{FF2B5EF4-FFF2-40B4-BE49-F238E27FC236}">
                <a16:creationId xmlns:a16="http://schemas.microsoft.com/office/drawing/2014/main" id="{5ABCE900-7B8E-8560-75AE-F9243C21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4" y="357249"/>
            <a:ext cx="10617731" cy="62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5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a work&#10;&#10;Description automatically generated">
            <a:extLst>
              <a:ext uri="{FF2B5EF4-FFF2-40B4-BE49-F238E27FC236}">
                <a16:creationId xmlns:a16="http://schemas.microsoft.com/office/drawing/2014/main" id="{F728006C-7114-CE83-8E71-16F296D05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4792"/>
            <a:ext cx="12235571" cy="30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5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FDD11C06-C46B-E82F-8085-8C42C307A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97" y="43064"/>
            <a:ext cx="9534898" cy="65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9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D8103ED8-3A73-EE10-375B-249645C4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39" y="92236"/>
            <a:ext cx="8358500" cy="65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96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7CA86D70-07CF-EC39-6C52-639E5388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0" y="759320"/>
            <a:ext cx="11596660" cy="53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E30A58AF-FAC2-25AB-161C-683694110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0" y="1630017"/>
            <a:ext cx="11414104" cy="45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3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C90CCB3-EDDF-004B-9EED-BB15D0FAC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69" y="0"/>
            <a:ext cx="4870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1A235018-9882-E2F3-D6C0-B8B2C19A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513490"/>
            <a:ext cx="11679847" cy="56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2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ural network&#10;&#10;Description automatically generated">
            <a:extLst>
              <a:ext uri="{FF2B5EF4-FFF2-40B4-BE49-F238E27FC236}">
                <a16:creationId xmlns:a16="http://schemas.microsoft.com/office/drawing/2014/main" id="{9F3CE32D-CE87-590E-051A-7211134C4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51" y="328019"/>
            <a:ext cx="10135891" cy="62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5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23E08CE2-57D5-2408-2CA1-E1DE73881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5" y="370063"/>
            <a:ext cx="10889229" cy="61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2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 structure&#10;&#10;Description automatically generated">
            <a:extLst>
              <a:ext uri="{FF2B5EF4-FFF2-40B4-BE49-F238E27FC236}">
                <a16:creationId xmlns:a16="http://schemas.microsoft.com/office/drawing/2014/main" id="{012802A8-722E-DF4C-90FD-A9D1FED9B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6" y="159818"/>
            <a:ext cx="11831034" cy="59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6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ircle with arrows and a circle with a circle and a circle with arrows&#10;&#10;Description automatically generated">
            <a:extLst>
              <a:ext uri="{FF2B5EF4-FFF2-40B4-BE49-F238E27FC236}">
                <a16:creationId xmlns:a16="http://schemas.microsoft.com/office/drawing/2014/main" id="{05473159-C7F2-C8BD-791B-CF85CC9AB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9" y="1642821"/>
            <a:ext cx="11014142" cy="26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6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BA5934B-0210-B071-8B89-2AEDDF031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35" y="0"/>
            <a:ext cx="4327784" cy="661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9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264</Words>
  <Application>Microsoft Macintosh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2</cp:revision>
  <dcterms:created xsi:type="dcterms:W3CDTF">2022-08-01T10:54:48Z</dcterms:created>
  <dcterms:modified xsi:type="dcterms:W3CDTF">2023-07-15T17:05:12Z</dcterms:modified>
</cp:coreProperties>
</file>