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250CD0-2179-924E-84EB-18DE2B5CF2CC}" v="8" dt="2023-07-16T11:54:33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5" autoAdjust="0"/>
    <p:restoredTop sz="97030"/>
  </p:normalViewPr>
  <p:slideViewPr>
    <p:cSldViewPr snapToGrid="0">
      <p:cViewPr>
        <p:scale>
          <a:sx n="75" d="100"/>
          <a:sy n="75" d="100"/>
        </p:scale>
        <p:origin x="2840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92250CD0-2179-924E-84EB-18DE2B5CF2CC}"/>
    <pc:docChg chg="custSel addSld delSld modSld sldOrd">
      <pc:chgData name="Simon Prince" userId="fcc015fbc7a3e533" providerId="LiveId" clId="{92250CD0-2179-924E-84EB-18DE2B5CF2CC}" dt="2023-07-16T11:55:48.911" v="51" actId="2696"/>
      <pc:docMkLst>
        <pc:docMk/>
      </pc:docMkLst>
      <pc:sldChg chg="del">
        <pc:chgData name="Simon Prince" userId="fcc015fbc7a3e533" providerId="LiveId" clId="{92250CD0-2179-924E-84EB-18DE2B5CF2CC}" dt="2023-07-16T11:48:52.326" v="4" actId="2696"/>
        <pc:sldMkLst>
          <pc:docMk/>
          <pc:sldMk cId="2057060486" sldId="258"/>
        </pc:sldMkLst>
      </pc:sldChg>
      <pc:sldChg chg="addSp delSp modSp mod ord">
        <pc:chgData name="Simon Prince" userId="fcc015fbc7a3e533" providerId="LiveId" clId="{92250CD0-2179-924E-84EB-18DE2B5CF2CC}" dt="2023-07-16T11:55:42.234" v="48" actId="1076"/>
        <pc:sldMkLst>
          <pc:docMk/>
          <pc:sldMk cId="1352907439" sldId="259"/>
        </pc:sldMkLst>
        <pc:picChg chg="del">
          <ac:chgData name="Simon Prince" userId="fcc015fbc7a3e533" providerId="LiveId" clId="{92250CD0-2179-924E-84EB-18DE2B5CF2CC}" dt="2023-07-16T11:48:47.923" v="0" actId="478"/>
          <ac:picMkLst>
            <pc:docMk/>
            <pc:sldMk cId="1352907439" sldId="259"/>
            <ac:picMk id="4" creationId="{5C4DD313-135B-F471-D14E-1C132E19268C}"/>
          </ac:picMkLst>
        </pc:picChg>
        <pc:picChg chg="add mod">
          <ac:chgData name="Simon Prince" userId="fcc015fbc7a3e533" providerId="LiveId" clId="{92250CD0-2179-924E-84EB-18DE2B5CF2CC}" dt="2023-07-16T11:55:42.234" v="48" actId="1076"/>
          <ac:picMkLst>
            <pc:docMk/>
            <pc:sldMk cId="1352907439" sldId="259"/>
            <ac:picMk id="5" creationId="{F30B74E3-681A-3F3C-4E5D-BA4DE66999B1}"/>
          </ac:picMkLst>
        </pc:picChg>
        <pc:picChg chg="add del mod">
          <ac:chgData name="Simon Prince" userId="fcc015fbc7a3e533" providerId="LiveId" clId="{92250CD0-2179-924E-84EB-18DE2B5CF2CC}" dt="2023-07-16T11:54:31.584" v="32" actId="21"/>
          <ac:picMkLst>
            <pc:docMk/>
            <pc:sldMk cId="1352907439" sldId="259"/>
            <ac:picMk id="7" creationId="{DF202E23-2C09-3EE9-BE03-ED1720528DAF}"/>
          </ac:picMkLst>
        </pc:picChg>
        <pc:picChg chg="add del mod">
          <ac:chgData name="Simon Prince" userId="fcc015fbc7a3e533" providerId="LiveId" clId="{92250CD0-2179-924E-84EB-18DE2B5CF2CC}" dt="2023-07-16T11:54:26.590" v="30" actId="21"/>
          <ac:picMkLst>
            <pc:docMk/>
            <pc:sldMk cId="1352907439" sldId="259"/>
            <ac:picMk id="9" creationId="{E1ED8E38-5765-BF70-3F10-05E04CCE3FE5}"/>
          </ac:picMkLst>
        </pc:picChg>
        <pc:picChg chg="add del mod">
          <ac:chgData name="Simon Prince" userId="fcc015fbc7a3e533" providerId="LiveId" clId="{92250CD0-2179-924E-84EB-18DE2B5CF2CC}" dt="2023-07-16T11:54:21.935" v="28" actId="21"/>
          <ac:picMkLst>
            <pc:docMk/>
            <pc:sldMk cId="1352907439" sldId="259"/>
            <ac:picMk id="11" creationId="{A96171B8-BAFE-1275-39BA-EBD76A2AC6E0}"/>
          </ac:picMkLst>
        </pc:picChg>
        <pc:picChg chg="add del mod">
          <ac:chgData name="Simon Prince" userId="fcc015fbc7a3e533" providerId="LiveId" clId="{92250CD0-2179-924E-84EB-18DE2B5CF2CC}" dt="2023-07-16T11:54:06.883" v="24" actId="21"/>
          <ac:picMkLst>
            <pc:docMk/>
            <pc:sldMk cId="1352907439" sldId="259"/>
            <ac:picMk id="13" creationId="{9E888235-5D7C-BAAA-DB57-9BD5BFA08C65}"/>
          </ac:picMkLst>
        </pc:picChg>
        <pc:picChg chg="add del mod">
          <ac:chgData name="Simon Prince" userId="fcc015fbc7a3e533" providerId="LiveId" clId="{92250CD0-2179-924E-84EB-18DE2B5CF2CC}" dt="2023-07-16T11:54:01.542" v="22" actId="21"/>
          <ac:picMkLst>
            <pc:docMk/>
            <pc:sldMk cId="1352907439" sldId="259"/>
            <ac:picMk id="15" creationId="{BB0AEDAB-4CC2-3188-BFF0-82C60030C07C}"/>
          </ac:picMkLst>
        </pc:picChg>
        <pc:picChg chg="add del mod">
          <ac:chgData name="Simon Prince" userId="fcc015fbc7a3e533" providerId="LiveId" clId="{92250CD0-2179-924E-84EB-18DE2B5CF2CC}" dt="2023-07-16T11:53:57.242" v="20" actId="21"/>
          <ac:picMkLst>
            <pc:docMk/>
            <pc:sldMk cId="1352907439" sldId="259"/>
            <ac:picMk id="17" creationId="{51E28E78-E4F5-2764-2F6E-1CE9C2097738}"/>
          </ac:picMkLst>
        </pc:picChg>
        <pc:picChg chg="add del mod">
          <ac:chgData name="Simon Prince" userId="fcc015fbc7a3e533" providerId="LiveId" clId="{92250CD0-2179-924E-84EB-18DE2B5CF2CC}" dt="2023-07-16T11:53:52.739" v="18" actId="21"/>
          <ac:picMkLst>
            <pc:docMk/>
            <pc:sldMk cId="1352907439" sldId="259"/>
            <ac:picMk id="19" creationId="{6A715B49-1D8D-ED1C-B5EC-78BB8167E90F}"/>
          </ac:picMkLst>
        </pc:picChg>
      </pc:sldChg>
      <pc:sldChg chg="del">
        <pc:chgData name="Simon Prince" userId="fcc015fbc7a3e533" providerId="LiveId" clId="{92250CD0-2179-924E-84EB-18DE2B5CF2CC}" dt="2023-07-16T11:48:51.422" v="2" actId="2696"/>
        <pc:sldMkLst>
          <pc:docMk/>
          <pc:sldMk cId="145696385" sldId="260"/>
        </pc:sldMkLst>
      </pc:sldChg>
      <pc:sldChg chg="addSp modSp add mod">
        <pc:chgData name="Simon Prince" userId="fcc015fbc7a3e533" providerId="LiveId" clId="{92250CD0-2179-924E-84EB-18DE2B5CF2CC}" dt="2023-07-16T11:54:49.493" v="36" actId="14100"/>
        <pc:sldMkLst>
          <pc:docMk/>
          <pc:sldMk cId="206211402" sldId="260"/>
        </pc:sldMkLst>
        <pc:picChg chg="add mod">
          <ac:chgData name="Simon Prince" userId="fcc015fbc7a3e533" providerId="LiveId" clId="{92250CD0-2179-924E-84EB-18DE2B5CF2CC}" dt="2023-07-16T11:54:49.493" v="36" actId="14100"/>
          <ac:picMkLst>
            <pc:docMk/>
            <pc:sldMk cId="206211402" sldId="260"/>
            <ac:picMk id="3" creationId="{B63A742C-3912-8E6A-31E2-49F45B0D8F59}"/>
          </ac:picMkLst>
        </pc:picChg>
      </pc:sldChg>
      <pc:sldChg chg="del">
        <pc:chgData name="Simon Prince" userId="fcc015fbc7a3e533" providerId="LiveId" clId="{92250CD0-2179-924E-84EB-18DE2B5CF2CC}" dt="2023-07-16T11:48:52.853" v="5" actId="2696"/>
        <pc:sldMkLst>
          <pc:docMk/>
          <pc:sldMk cId="1962281037" sldId="261"/>
        </pc:sldMkLst>
      </pc:sldChg>
      <pc:sldChg chg="addSp modSp add mod">
        <pc:chgData name="Simon Prince" userId="fcc015fbc7a3e533" providerId="LiveId" clId="{92250CD0-2179-924E-84EB-18DE2B5CF2CC}" dt="2023-07-16T11:54:55.325" v="37" actId="1076"/>
        <pc:sldMkLst>
          <pc:docMk/>
          <pc:sldMk cId="2424752002" sldId="261"/>
        </pc:sldMkLst>
        <pc:picChg chg="add mod">
          <ac:chgData name="Simon Prince" userId="fcc015fbc7a3e533" providerId="LiveId" clId="{92250CD0-2179-924E-84EB-18DE2B5CF2CC}" dt="2023-07-16T11:54:55.325" v="37" actId="1076"/>
          <ac:picMkLst>
            <pc:docMk/>
            <pc:sldMk cId="2424752002" sldId="261"/>
            <ac:picMk id="3" creationId="{8976AFE1-92C8-8000-3C6A-E1A293E7D56F}"/>
          </ac:picMkLst>
        </pc:picChg>
      </pc:sldChg>
      <pc:sldChg chg="addSp modSp add mod">
        <pc:chgData name="Simon Prince" userId="fcc015fbc7a3e533" providerId="LiveId" clId="{92250CD0-2179-924E-84EB-18DE2B5CF2CC}" dt="2023-07-16T11:55:02.976" v="40" actId="1076"/>
        <pc:sldMkLst>
          <pc:docMk/>
          <pc:sldMk cId="2009991191" sldId="262"/>
        </pc:sldMkLst>
        <pc:picChg chg="add mod">
          <ac:chgData name="Simon Prince" userId="fcc015fbc7a3e533" providerId="LiveId" clId="{92250CD0-2179-924E-84EB-18DE2B5CF2CC}" dt="2023-07-16T11:55:02.976" v="40" actId="1076"/>
          <ac:picMkLst>
            <pc:docMk/>
            <pc:sldMk cId="2009991191" sldId="262"/>
            <ac:picMk id="3" creationId="{D81A84F7-4843-8B7A-EB45-983DB1D953FD}"/>
          </ac:picMkLst>
        </pc:picChg>
      </pc:sldChg>
      <pc:sldChg chg="del">
        <pc:chgData name="Simon Prince" userId="fcc015fbc7a3e533" providerId="LiveId" clId="{92250CD0-2179-924E-84EB-18DE2B5CF2CC}" dt="2023-07-16T11:48:53.540" v="6" actId="2696"/>
        <pc:sldMkLst>
          <pc:docMk/>
          <pc:sldMk cId="2764888168" sldId="262"/>
        </pc:sldMkLst>
      </pc:sldChg>
      <pc:sldChg chg="del">
        <pc:chgData name="Simon Prince" userId="fcc015fbc7a3e533" providerId="LiveId" clId="{92250CD0-2179-924E-84EB-18DE2B5CF2CC}" dt="2023-07-16T11:48:51.871" v="3" actId="2696"/>
        <pc:sldMkLst>
          <pc:docMk/>
          <pc:sldMk cId="1317471217" sldId="263"/>
        </pc:sldMkLst>
      </pc:sldChg>
      <pc:sldChg chg="addSp modSp add mod">
        <pc:chgData name="Simon Prince" userId="fcc015fbc7a3e533" providerId="LiveId" clId="{92250CD0-2179-924E-84EB-18DE2B5CF2CC}" dt="2023-07-16T11:55:06.456" v="41" actId="1076"/>
        <pc:sldMkLst>
          <pc:docMk/>
          <pc:sldMk cId="1860856096" sldId="263"/>
        </pc:sldMkLst>
        <pc:picChg chg="add mod">
          <ac:chgData name="Simon Prince" userId="fcc015fbc7a3e533" providerId="LiveId" clId="{92250CD0-2179-924E-84EB-18DE2B5CF2CC}" dt="2023-07-16T11:55:06.456" v="41" actId="1076"/>
          <ac:picMkLst>
            <pc:docMk/>
            <pc:sldMk cId="1860856096" sldId="263"/>
            <ac:picMk id="3" creationId="{CB2A2603-AB25-A8A8-D179-A0C82F912394}"/>
          </ac:picMkLst>
        </pc:picChg>
      </pc:sldChg>
      <pc:sldChg chg="del">
        <pc:chgData name="Simon Prince" userId="fcc015fbc7a3e533" providerId="LiveId" clId="{92250CD0-2179-924E-84EB-18DE2B5CF2CC}" dt="2023-07-16T11:48:50.967" v="1" actId="2696"/>
        <pc:sldMkLst>
          <pc:docMk/>
          <pc:sldMk cId="1208549301" sldId="264"/>
        </pc:sldMkLst>
      </pc:sldChg>
      <pc:sldChg chg="addSp modSp add mod">
        <pc:chgData name="Simon Prince" userId="fcc015fbc7a3e533" providerId="LiveId" clId="{92250CD0-2179-924E-84EB-18DE2B5CF2CC}" dt="2023-07-16T11:55:15.756" v="43" actId="14100"/>
        <pc:sldMkLst>
          <pc:docMk/>
          <pc:sldMk cId="3035257783" sldId="264"/>
        </pc:sldMkLst>
        <pc:picChg chg="add mod">
          <ac:chgData name="Simon Prince" userId="fcc015fbc7a3e533" providerId="LiveId" clId="{92250CD0-2179-924E-84EB-18DE2B5CF2CC}" dt="2023-07-16T11:55:15.756" v="43" actId="14100"/>
          <ac:picMkLst>
            <pc:docMk/>
            <pc:sldMk cId="3035257783" sldId="264"/>
            <ac:picMk id="3" creationId="{FC8F5DBC-BEDF-602A-0E39-00BB0DD95BFA}"/>
          </ac:picMkLst>
        </pc:picChg>
      </pc:sldChg>
      <pc:sldChg chg="addSp modSp add mod">
        <pc:chgData name="Simon Prince" userId="fcc015fbc7a3e533" providerId="LiveId" clId="{92250CD0-2179-924E-84EB-18DE2B5CF2CC}" dt="2023-07-16T11:55:24.202" v="44" actId="1076"/>
        <pc:sldMkLst>
          <pc:docMk/>
          <pc:sldMk cId="1208536420" sldId="265"/>
        </pc:sldMkLst>
        <pc:picChg chg="add mod">
          <ac:chgData name="Simon Prince" userId="fcc015fbc7a3e533" providerId="LiveId" clId="{92250CD0-2179-924E-84EB-18DE2B5CF2CC}" dt="2023-07-16T11:55:24.202" v="44" actId="1076"/>
          <ac:picMkLst>
            <pc:docMk/>
            <pc:sldMk cId="1208536420" sldId="265"/>
            <ac:picMk id="3" creationId="{352D028F-C9C4-B3FB-C38E-79E236248CF2}"/>
          </ac:picMkLst>
        </pc:picChg>
      </pc:sldChg>
      <pc:sldChg chg="addSp modSp add mod">
        <pc:chgData name="Simon Prince" userId="fcc015fbc7a3e533" providerId="LiveId" clId="{92250CD0-2179-924E-84EB-18DE2B5CF2CC}" dt="2023-07-16T11:55:35.139" v="46" actId="1076"/>
        <pc:sldMkLst>
          <pc:docMk/>
          <pc:sldMk cId="245047365" sldId="266"/>
        </pc:sldMkLst>
        <pc:picChg chg="add mod">
          <ac:chgData name="Simon Prince" userId="fcc015fbc7a3e533" providerId="LiveId" clId="{92250CD0-2179-924E-84EB-18DE2B5CF2CC}" dt="2023-07-16T11:55:35.139" v="46" actId="1076"/>
          <ac:picMkLst>
            <pc:docMk/>
            <pc:sldMk cId="245047365" sldId="266"/>
            <ac:picMk id="3" creationId="{1767AA88-4F48-E2AE-CAE7-E5A1FFEE7ADC}"/>
          </ac:picMkLst>
        </pc:picChg>
      </pc:sldChg>
      <pc:sldChg chg="add del">
        <pc:chgData name="Simon Prince" userId="fcc015fbc7a3e533" providerId="LiveId" clId="{92250CD0-2179-924E-84EB-18DE2B5CF2CC}" dt="2023-07-16T11:55:46.641" v="49" actId="2696"/>
        <pc:sldMkLst>
          <pc:docMk/>
          <pc:sldMk cId="4032750316" sldId="267"/>
        </pc:sldMkLst>
      </pc:sldChg>
      <pc:sldChg chg="add del">
        <pc:chgData name="Simon Prince" userId="fcc015fbc7a3e533" providerId="LiveId" clId="{92250CD0-2179-924E-84EB-18DE2B5CF2CC}" dt="2023-07-16T11:55:47.479" v="50" actId="2696"/>
        <pc:sldMkLst>
          <pc:docMk/>
          <pc:sldMk cId="3500209333" sldId="268"/>
        </pc:sldMkLst>
      </pc:sldChg>
      <pc:sldChg chg="add del">
        <pc:chgData name="Simon Prince" userId="fcc015fbc7a3e533" providerId="LiveId" clId="{92250CD0-2179-924E-84EB-18DE2B5CF2CC}" dt="2023-07-16T11:55:48.911" v="51" actId="2696"/>
        <pc:sldMkLst>
          <pc:docMk/>
          <pc:sldMk cId="978240263" sldId="269"/>
        </pc:sldMkLst>
      </pc:sldChg>
    </pc:docChg>
  </pc:docChgLst>
  <pc:docChgLst>
    <pc:chgData name="Simon Prince" userId="fcc015fbc7a3e533" providerId="LiveId" clId="{0B71BCAA-22EE-4494-BAFD-E751A823A972}"/>
    <pc:docChg chg="undo custSel addSld delSld modSld sldOrd">
      <pc:chgData name="Simon Prince" userId="fcc015fbc7a3e533" providerId="LiveId" clId="{0B71BCAA-22EE-4494-BAFD-E751A823A972}" dt="2022-08-01T11:28:47.210" v="55" actId="47"/>
      <pc:docMkLst>
        <pc:docMk/>
      </pc:docMkLst>
      <pc:sldChg chg="modSp mod">
        <pc:chgData name="Simon Prince" userId="fcc015fbc7a3e533" providerId="LiveId" clId="{0B71BCAA-22EE-4494-BAFD-E751A823A972}" dt="2022-08-01T11:22:47.822" v="5" actId="20577"/>
        <pc:sldMkLst>
          <pc:docMk/>
          <pc:sldMk cId="876106008" sldId="256"/>
        </pc:sldMkLst>
        <pc:spChg chg="mod">
          <ac:chgData name="Simon Prince" userId="fcc015fbc7a3e533" providerId="LiveId" clId="{0B71BCAA-22EE-4494-BAFD-E751A823A972}" dt="2022-08-01T11:22:47.822" v="5" actId="20577"/>
          <ac:spMkLst>
            <pc:docMk/>
            <pc:sldMk cId="876106008" sldId="256"/>
            <ac:spMk id="3" creationId="{59CAAE44-D49D-434D-AD0A-3789FE33C447}"/>
          </ac:spMkLst>
        </pc:spChg>
      </pc:sldChg>
      <pc:sldChg chg="addSp delSp modSp mod ord">
        <pc:chgData name="Simon Prince" userId="fcc015fbc7a3e533" providerId="LiveId" clId="{0B71BCAA-22EE-4494-BAFD-E751A823A972}" dt="2022-08-01T11:28:27.480" v="53"/>
        <pc:sldMkLst>
          <pc:docMk/>
          <pc:sldMk cId="2057060486" sldId="258"/>
        </pc:sldMkLst>
        <pc:picChg chg="del mod">
          <ac:chgData name="Simon Prince" userId="fcc015fbc7a3e533" providerId="LiveId" clId="{0B71BCAA-22EE-4494-BAFD-E751A823A972}" dt="2022-08-01T11:22:54.351" v="7" actId="478"/>
          <ac:picMkLst>
            <pc:docMk/>
            <pc:sldMk cId="2057060486" sldId="258"/>
            <ac:picMk id="4" creationId="{4843DAB7-F749-0F2B-29D1-87122F48B552}"/>
          </ac:picMkLst>
        </pc:picChg>
        <pc:picChg chg="add del">
          <ac:chgData name="Simon Prince" userId="fcc015fbc7a3e533" providerId="LiveId" clId="{0B71BCAA-22EE-4494-BAFD-E751A823A972}" dt="2022-08-01T11:24:42.047" v="29" actId="22"/>
          <ac:picMkLst>
            <pc:docMk/>
            <pc:sldMk cId="2057060486" sldId="258"/>
            <ac:picMk id="6" creationId="{CEF8E92F-8E45-341D-5856-A748BCFCCA4F}"/>
          </ac:picMkLst>
        </pc:picChg>
        <pc:picChg chg="add mod">
          <ac:chgData name="Simon Prince" userId="fcc015fbc7a3e533" providerId="LiveId" clId="{0B71BCAA-22EE-4494-BAFD-E751A823A972}" dt="2022-08-01T11:25:41.024" v="37" actId="14100"/>
          <ac:picMkLst>
            <pc:docMk/>
            <pc:sldMk cId="2057060486" sldId="258"/>
            <ac:picMk id="9" creationId="{35FB6F11-8B8E-9E4F-DAF7-29CCB52EC98E}"/>
          </ac:picMkLst>
        </pc:picChg>
        <pc:picChg chg="add del mod">
          <ac:chgData name="Simon Prince" userId="fcc015fbc7a3e533" providerId="LiveId" clId="{0B71BCAA-22EE-4494-BAFD-E751A823A972}" dt="2022-08-01T11:25:12.921" v="34" actId="478"/>
          <ac:picMkLst>
            <pc:docMk/>
            <pc:sldMk cId="2057060486" sldId="258"/>
            <ac:picMk id="11" creationId="{A2483DD5-5D2A-4908-8069-D22BBD7F3A87}"/>
          </ac:picMkLst>
        </pc:picChg>
      </pc:sldChg>
      <pc:sldChg chg="addSp modSp add mod ord">
        <pc:chgData name="Simon Prince" userId="fcc015fbc7a3e533" providerId="LiveId" clId="{0B71BCAA-22EE-4494-BAFD-E751A823A972}" dt="2022-08-01T11:27:29.629" v="45"/>
        <pc:sldMkLst>
          <pc:docMk/>
          <pc:sldMk cId="1352907439" sldId="259"/>
        </pc:sldMkLst>
        <pc:picChg chg="add mod">
          <ac:chgData name="Simon Prince" userId="fcc015fbc7a3e533" providerId="LiveId" clId="{0B71BCAA-22EE-4494-BAFD-E751A823A972}" dt="2022-08-01T11:25:33.709" v="36" actId="14100"/>
          <ac:picMkLst>
            <pc:docMk/>
            <pc:sldMk cId="1352907439" sldId="259"/>
            <ac:picMk id="4" creationId="{5C4DD313-135B-F471-D14E-1C132E19268C}"/>
          </ac:picMkLst>
        </pc:picChg>
      </pc:sldChg>
      <pc:sldChg chg="addSp add mod">
        <pc:chgData name="Simon Prince" userId="fcc015fbc7a3e533" providerId="LiveId" clId="{0B71BCAA-22EE-4494-BAFD-E751A823A972}" dt="2022-08-01T11:25:55.832" v="38" actId="22"/>
        <pc:sldMkLst>
          <pc:docMk/>
          <pc:sldMk cId="145696385" sldId="260"/>
        </pc:sldMkLst>
        <pc:picChg chg="add">
          <ac:chgData name="Simon Prince" userId="fcc015fbc7a3e533" providerId="LiveId" clId="{0B71BCAA-22EE-4494-BAFD-E751A823A972}" dt="2022-08-01T11:25:55.832" v="38" actId="22"/>
          <ac:picMkLst>
            <pc:docMk/>
            <pc:sldMk cId="145696385" sldId="260"/>
            <ac:picMk id="4" creationId="{300E5F38-DE80-6901-763F-067D1D415D46}"/>
          </ac:picMkLst>
        </pc:picChg>
      </pc:sldChg>
      <pc:sldChg chg="addSp add mod">
        <pc:chgData name="Simon Prince" userId="fcc015fbc7a3e533" providerId="LiveId" clId="{0B71BCAA-22EE-4494-BAFD-E751A823A972}" dt="2022-08-01T11:26:15.474" v="39" actId="22"/>
        <pc:sldMkLst>
          <pc:docMk/>
          <pc:sldMk cId="1962281037" sldId="261"/>
        </pc:sldMkLst>
        <pc:picChg chg="add">
          <ac:chgData name="Simon Prince" userId="fcc015fbc7a3e533" providerId="LiveId" clId="{0B71BCAA-22EE-4494-BAFD-E751A823A972}" dt="2022-08-01T11:26:15.474" v="39" actId="22"/>
          <ac:picMkLst>
            <pc:docMk/>
            <pc:sldMk cId="1962281037" sldId="261"/>
            <ac:picMk id="4" creationId="{A82FA9C5-A8D7-295F-F1B0-F8E586BEF3A6}"/>
          </ac:picMkLst>
        </pc:picChg>
      </pc:sldChg>
      <pc:sldChg chg="del">
        <pc:chgData name="Simon Prince" userId="fcc015fbc7a3e533" providerId="LiveId" clId="{0B71BCAA-22EE-4494-BAFD-E751A823A972}" dt="2022-08-01T11:23:01.814" v="19" actId="47"/>
        <pc:sldMkLst>
          <pc:docMk/>
          <pc:sldMk cId="2148269753" sldId="261"/>
        </pc:sldMkLst>
      </pc:sldChg>
      <pc:sldChg chg="del">
        <pc:chgData name="Simon Prince" userId="fcc015fbc7a3e533" providerId="LiveId" clId="{0B71BCAA-22EE-4494-BAFD-E751A823A972}" dt="2022-08-01T11:22:57.359" v="9" actId="47"/>
        <pc:sldMkLst>
          <pc:docMk/>
          <pc:sldMk cId="2460478919" sldId="262"/>
        </pc:sldMkLst>
      </pc:sldChg>
      <pc:sldChg chg="addSp add mod">
        <pc:chgData name="Simon Prince" userId="fcc015fbc7a3e533" providerId="LiveId" clId="{0B71BCAA-22EE-4494-BAFD-E751A823A972}" dt="2022-08-01T11:26:32.423" v="40" actId="22"/>
        <pc:sldMkLst>
          <pc:docMk/>
          <pc:sldMk cId="2764888168" sldId="262"/>
        </pc:sldMkLst>
        <pc:picChg chg="add">
          <ac:chgData name="Simon Prince" userId="fcc015fbc7a3e533" providerId="LiveId" clId="{0B71BCAA-22EE-4494-BAFD-E751A823A972}" dt="2022-08-01T11:26:32.423" v="40" actId="22"/>
          <ac:picMkLst>
            <pc:docMk/>
            <pc:sldMk cId="2764888168" sldId="262"/>
            <ac:picMk id="4" creationId="{DEED1EED-DD16-3DDB-8523-07107CF45BB8}"/>
          </ac:picMkLst>
        </pc:picChg>
      </pc:sldChg>
      <pc:sldChg chg="del">
        <pc:chgData name="Simon Prince" userId="fcc015fbc7a3e533" providerId="LiveId" clId="{0B71BCAA-22EE-4494-BAFD-E751A823A972}" dt="2022-08-01T11:22:59.548" v="14" actId="47"/>
        <pc:sldMkLst>
          <pc:docMk/>
          <pc:sldMk cId="639749585" sldId="263"/>
        </pc:sldMkLst>
      </pc:sldChg>
      <pc:sldChg chg="addSp add mod ord">
        <pc:chgData name="Simon Prince" userId="fcc015fbc7a3e533" providerId="LiveId" clId="{0B71BCAA-22EE-4494-BAFD-E751A823A972}" dt="2022-08-01T11:28:20.691" v="51"/>
        <pc:sldMkLst>
          <pc:docMk/>
          <pc:sldMk cId="1317471217" sldId="263"/>
        </pc:sldMkLst>
        <pc:picChg chg="add">
          <ac:chgData name="Simon Prince" userId="fcc015fbc7a3e533" providerId="LiveId" clId="{0B71BCAA-22EE-4494-BAFD-E751A823A972}" dt="2022-08-01T11:26:57.765" v="41" actId="22"/>
          <ac:picMkLst>
            <pc:docMk/>
            <pc:sldMk cId="1317471217" sldId="263"/>
            <ac:picMk id="4" creationId="{4A21D811-5C90-B9AC-0FD1-2B9D7EE62542}"/>
          </ac:picMkLst>
        </pc:picChg>
      </pc:sldChg>
      <pc:sldChg chg="addSp modSp add mod ord">
        <pc:chgData name="Simon Prince" userId="fcc015fbc7a3e533" providerId="LiveId" clId="{0B71BCAA-22EE-4494-BAFD-E751A823A972}" dt="2022-08-01T11:28:12.183" v="47"/>
        <pc:sldMkLst>
          <pc:docMk/>
          <pc:sldMk cId="1208549301" sldId="264"/>
        </pc:sldMkLst>
        <pc:picChg chg="add mod">
          <ac:chgData name="Simon Prince" userId="fcc015fbc7a3e533" providerId="LiveId" clId="{0B71BCAA-22EE-4494-BAFD-E751A823A972}" dt="2022-08-01T11:27:17.807" v="43" actId="14100"/>
          <ac:picMkLst>
            <pc:docMk/>
            <pc:sldMk cId="1208549301" sldId="264"/>
            <ac:picMk id="4" creationId="{B9EAF9D7-FFDE-8885-BF89-8C883466B6D2}"/>
          </ac:picMkLst>
        </pc:picChg>
      </pc:sldChg>
      <pc:sldChg chg="del">
        <pc:chgData name="Simon Prince" userId="fcc015fbc7a3e533" providerId="LiveId" clId="{0B71BCAA-22EE-4494-BAFD-E751A823A972}" dt="2022-08-01T11:22:56.925" v="8" actId="47"/>
        <pc:sldMkLst>
          <pc:docMk/>
          <pc:sldMk cId="3063279466" sldId="264"/>
        </pc:sldMkLst>
      </pc:sldChg>
      <pc:sldChg chg="add del">
        <pc:chgData name="Simon Prince" userId="fcc015fbc7a3e533" providerId="LiveId" clId="{0B71BCAA-22EE-4494-BAFD-E751A823A972}" dt="2022-08-01T11:28:42.010" v="54" actId="47"/>
        <pc:sldMkLst>
          <pc:docMk/>
          <pc:sldMk cId="3596019019" sldId="265"/>
        </pc:sldMkLst>
      </pc:sldChg>
      <pc:sldChg chg="del">
        <pc:chgData name="Simon Prince" userId="fcc015fbc7a3e533" providerId="LiveId" clId="{0B71BCAA-22EE-4494-BAFD-E751A823A972}" dt="2022-08-01T11:23:00.361" v="16" actId="47"/>
        <pc:sldMkLst>
          <pc:docMk/>
          <pc:sldMk cId="4264293814" sldId="265"/>
        </pc:sldMkLst>
      </pc:sldChg>
      <pc:sldChg chg="add del">
        <pc:chgData name="Simon Prince" userId="fcc015fbc7a3e533" providerId="LiveId" clId="{0B71BCAA-22EE-4494-BAFD-E751A823A972}" dt="2022-08-01T11:28:47.210" v="55" actId="47"/>
        <pc:sldMkLst>
          <pc:docMk/>
          <pc:sldMk cId="1512454282" sldId="266"/>
        </pc:sldMkLst>
      </pc:sldChg>
      <pc:sldChg chg="del">
        <pc:chgData name="Simon Prince" userId="fcc015fbc7a3e533" providerId="LiveId" clId="{0B71BCAA-22EE-4494-BAFD-E751A823A972}" dt="2022-08-01T11:22:57.856" v="10" actId="47"/>
        <pc:sldMkLst>
          <pc:docMk/>
          <pc:sldMk cId="728251113" sldId="267"/>
        </pc:sldMkLst>
      </pc:sldChg>
      <pc:sldChg chg="del">
        <pc:chgData name="Simon Prince" userId="fcc015fbc7a3e533" providerId="LiveId" clId="{0B71BCAA-22EE-4494-BAFD-E751A823A972}" dt="2022-08-01T11:23:00.771" v="17" actId="47"/>
        <pc:sldMkLst>
          <pc:docMk/>
          <pc:sldMk cId="169570950" sldId="268"/>
        </pc:sldMkLst>
      </pc:sldChg>
      <pc:sldChg chg="del">
        <pc:chgData name="Simon Prince" userId="fcc015fbc7a3e533" providerId="LiveId" clId="{0B71BCAA-22EE-4494-BAFD-E751A823A972}" dt="2022-08-01T11:22:59.161" v="13" actId="47"/>
        <pc:sldMkLst>
          <pc:docMk/>
          <pc:sldMk cId="1629144992" sldId="269"/>
        </pc:sldMkLst>
      </pc:sldChg>
      <pc:sldChg chg="del">
        <pc:chgData name="Simon Prince" userId="fcc015fbc7a3e533" providerId="LiveId" clId="{0B71BCAA-22EE-4494-BAFD-E751A823A972}" dt="2022-08-01T11:22:58.724" v="12" actId="47"/>
        <pc:sldMkLst>
          <pc:docMk/>
          <pc:sldMk cId="2934175938" sldId="270"/>
        </pc:sldMkLst>
      </pc:sldChg>
      <pc:sldChg chg="del">
        <pc:chgData name="Simon Prince" userId="fcc015fbc7a3e533" providerId="LiveId" clId="{0B71BCAA-22EE-4494-BAFD-E751A823A972}" dt="2022-08-01T11:22:59.958" v="15" actId="47"/>
        <pc:sldMkLst>
          <pc:docMk/>
          <pc:sldMk cId="2141548096" sldId="271"/>
        </pc:sldMkLst>
      </pc:sldChg>
      <pc:sldChg chg="del">
        <pc:chgData name="Simon Prince" userId="fcc015fbc7a3e533" providerId="LiveId" clId="{0B71BCAA-22EE-4494-BAFD-E751A823A972}" dt="2022-08-01T11:23:01.232" v="18" actId="47"/>
        <pc:sldMkLst>
          <pc:docMk/>
          <pc:sldMk cId="3860633080" sldId="272"/>
        </pc:sldMkLst>
      </pc:sldChg>
      <pc:sldChg chg="del">
        <pc:chgData name="Simon Prince" userId="fcc015fbc7a3e533" providerId="LiveId" clId="{0B71BCAA-22EE-4494-BAFD-E751A823A972}" dt="2022-08-01T11:22:58.306" v="11" actId="47"/>
        <pc:sldMkLst>
          <pc:docMk/>
          <pc:sldMk cId="92125629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4:  Deep Neural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A742C-3912-8E6A-31E2-49F45B0D8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08" y="0"/>
            <a:ext cx="4997525" cy="66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8976AFE1-92C8-8000-3C6A-E1A293E7D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0799"/>
            <a:ext cx="7772400" cy="650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5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D81A84F7-4843-8B7A-EB45-983DB1D95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1" y="689382"/>
            <a:ext cx="10908918" cy="54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9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CB2A2603-AB25-A8A8-D179-A0C82F912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93911"/>
            <a:ext cx="7772400" cy="297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5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FC8F5DBC-BEDF-602A-0E39-00BB0DD95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48" y="-20738"/>
            <a:ext cx="4652159" cy="66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57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352D028F-C9C4-B3FB-C38E-79E236248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49200"/>
            <a:ext cx="7772400" cy="59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1767AA88-4F48-E2AE-CAE7-E5A1FFEE7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43" y="200800"/>
            <a:ext cx="9415314" cy="61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diagram of a network&#10;&#10;Description automatically generated">
            <a:extLst>
              <a:ext uri="{FF2B5EF4-FFF2-40B4-BE49-F238E27FC236}">
                <a16:creationId xmlns:a16="http://schemas.microsoft.com/office/drawing/2014/main" id="{F30B74E3-681A-3F3C-4E5D-BA4DE6699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93" y="0"/>
            <a:ext cx="8783614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07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162</Words>
  <Application>Microsoft Macintosh PowerPoint</Application>
  <PresentationFormat>Widescreen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3</cp:revision>
  <dcterms:created xsi:type="dcterms:W3CDTF">2022-08-01T10:54:48Z</dcterms:created>
  <dcterms:modified xsi:type="dcterms:W3CDTF">2023-07-16T11:55:51Z</dcterms:modified>
</cp:coreProperties>
</file>