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E77985-FB5E-204D-8040-DF6E9CEAD786}" v="12" dt="2023-07-16T12:18:10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5" autoAdjust="0"/>
    <p:restoredTop sz="97030"/>
  </p:normalViewPr>
  <p:slideViewPr>
    <p:cSldViewPr snapToGrid="0">
      <p:cViewPr>
        <p:scale>
          <a:sx n="75" d="100"/>
          <a:sy n="75" d="100"/>
        </p:scale>
        <p:origin x="2840" y="2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Prince" userId="fcc015fbc7a3e533" providerId="LiveId" clId="{8D8BF798-C2DD-406E-B6AD-CF61075B7977}"/>
    <pc:docChg chg="custSel addSld delSld modSld sldOrd">
      <pc:chgData name="Simon Prince" userId="fcc015fbc7a3e533" providerId="LiveId" clId="{8D8BF798-C2DD-406E-B6AD-CF61075B7977}" dt="2022-08-01T12:03:55.371" v="84"/>
      <pc:docMkLst>
        <pc:docMk/>
      </pc:docMkLst>
      <pc:sldChg chg="modSp mod">
        <pc:chgData name="Simon Prince" userId="fcc015fbc7a3e533" providerId="LiveId" clId="{8D8BF798-C2DD-406E-B6AD-CF61075B7977}" dt="2022-08-01T11:55:30.585" v="35" actId="20577"/>
        <pc:sldMkLst>
          <pc:docMk/>
          <pc:sldMk cId="876106008" sldId="256"/>
        </pc:sldMkLst>
        <pc:spChg chg="mod">
          <ac:chgData name="Simon Prince" userId="fcc015fbc7a3e533" providerId="LiveId" clId="{8D8BF798-C2DD-406E-B6AD-CF61075B7977}" dt="2022-08-01T11:55:30.585" v="35" actId="20577"/>
          <ac:spMkLst>
            <pc:docMk/>
            <pc:sldMk cId="876106008" sldId="256"/>
            <ac:spMk id="3" creationId="{59CAAE44-D49D-434D-AD0A-3789FE33C447}"/>
          </ac:spMkLst>
        </pc:spChg>
      </pc:sldChg>
      <pc:sldChg chg="del">
        <pc:chgData name="Simon Prince" userId="fcc015fbc7a3e533" providerId="LiveId" clId="{8D8BF798-C2DD-406E-B6AD-CF61075B7977}" dt="2022-08-01T11:55:13.958" v="4" actId="47"/>
        <pc:sldMkLst>
          <pc:docMk/>
          <pc:sldMk cId="1352907439" sldId="259"/>
        </pc:sldMkLst>
      </pc:sldChg>
      <pc:sldChg chg="del">
        <pc:chgData name="Simon Prince" userId="fcc015fbc7a3e533" providerId="LiveId" clId="{8D8BF798-C2DD-406E-B6AD-CF61075B7977}" dt="2022-08-01T11:55:14.739" v="6" actId="47"/>
        <pc:sldMkLst>
          <pc:docMk/>
          <pc:sldMk cId="3506930741" sldId="260"/>
        </pc:sldMkLst>
      </pc:sldChg>
      <pc:sldChg chg="del">
        <pc:chgData name="Simon Prince" userId="fcc015fbc7a3e533" providerId="LiveId" clId="{8D8BF798-C2DD-406E-B6AD-CF61075B7977}" dt="2022-08-01T11:55:15.124" v="7" actId="47"/>
        <pc:sldMkLst>
          <pc:docMk/>
          <pc:sldMk cId="2165017523" sldId="261"/>
        </pc:sldMkLst>
      </pc:sldChg>
      <pc:sldChg chg="del">
        <pc:chgData name="Simon Prince" userId="fcc015fbc7a3e533" providerId="LiveId" clId="{8D8BF798-C2DD-406E-B6AD-CF61075B7977}" dt="2022-08-01T11:55:15.472" v="8" actId="47"/>
        <pc:sldMkLst>
          <pc:docMk/>
          <pc:sldMk cId="625589040" sldId="262"/>
        </pc:sldMkLst>
      </pc:sldChg>
      <pc:sldChg chg="del">
        <pc:chgData name="Simon Prince" userId="fcc015fbc7a3e533" providerId="LiveId" clId="{8D8BF798-C2DD-406E-B6AD-CF61075B7977}" dt="2022-08-01T11:55:13.560" v="3" actId="47"/>
        <pc:sldMkLst>
          <pc:docMk/>
          <pc:sldMk cId="2517540864" sldId="263"/>
        </pc:sldMkLst>
      </pc:sldChg>
      <pc:sldChg chg="addSp delSp mod">
        <pc:chgData name="Simon Prince" userId="fcc015fbc7a3e533" providerId="LiveId" clId="{8D8BF798-C2DD-406E-B6AD-CF61075B7977}" dt="2022-08-01T11:58:17.349" v="48" actId="22"/>
        <pc:sldMkLst>
          <pc:docMk/>
          <pc:sldMk cId="1510016503" sldId="264"/>
        </pc:sldMkLst>
        <pc:picChg chg="del">
          <ac:chgData name="Simon Prince" userId="fcc015fbc7a3e533" providerId="LiveId" clId="{8D8BF798-C2DD-406E-B6AD-CF61075B7977}" dt="2022-08-01T11:55:10.385" v="0" actId="478"/>
          <ac:picMkLst>
            <pc:docMk/>
            <pc:sldMk cId="1510016503" sldId="264"/>
            <ac:picMk id="4" creationId="{BB4E26AF-5907-C99F-F0B1-2128E479C812}"/>
          </ac:picMkLst>
        </pc:picChg>
        <pc:picChg chg="add">
          <ac:chgData name="Simon Prince" userId="fcc015fbc7a3e533" providerId="LiveId" clId="{8D8BF798-C2DD-406E-B6AD-CF61075B7977}" dt="2022-08-01T11:58:17.349" v="48" actId="22"/>
          <ac:picMkLst>
            <pc:docMk/>
            <pc:sldMk cId="1510016503" sldId="264"/>
            <ac:picMk id="6" creationId="{5B3FDB19-6F95-A120-C0EA-868122A99681}"/>
          </ac:picMkLst>
        </pc:picChg>
      </pc:sldChg>
      <pc:sldChg chg="del">
        <pc:chgData name="Simon Prince" userId="fcc015fbc7a3e533" providerId="LiveId" clId="{8D8BF798-C2DD-406E-B6AD-CF61075B7977}" dt="2022-08-01T11:55:14.353" v="5" actId="47"/>
        <pc:sldMkLst>
          <pc:docMk/>
          <pc:sldMk cId="628876187" sldId="265"/>
        </pc:sldMkLst>
      </pc:sldChg>
      <pc:sldChg chg="addSp add mod">
        <pc:chgData name="Simon Prince" userId="fcc015fbc7a3e533" providerId="LiveId" clId="{8D8BF798-C2DD-406E-B6AD-CF61075B7977}" dt="2022-08-01T11:58:41.646" v="49" actId="22"/>
        <pc:sldMkLst>
          <pc:docMk/>
          <pc:sldMk cId="1927144235" sldId="265"/>
        </pc:sldMkLst>
        <pc:picChg chg="add">
          <ac:chgData name="Simon Prince" userId="fcc015fbc7a3e533" providerId="LiveId" clId="{8D8BF798-C2DD-406E-B6AD-CF61075B7977}" dt="2022-08-01T11:58:41.646" v="49" actId="22"/>
          <ac:picMkLst>
            <pc:docMk/>
            <pc:sldMk cId="1927144235" sldId="265"/>
            <ac:picMk id="4" creationId="{09E0D6CE-AD5C-6992-3069-553679FB8C65}"/>
          </ac:picMkLst>
        </pc:picChg>
      </pc:sldChg>
      <pc:sldChg chg="addSp modSp add mod ord">
        <pc:chgData name="Simon Prince" userId="fcc015fbc7a3e533" providerId="LiveId" clId="{8D8BF798-C2DD-406E-B6AD-CF61075B7977}" dt="2022-08-01T12:02:30.411" v="68" actId="14100"/>
        <pc:sldMkLst>
          <pc:docMk/>
          <pc:sldMk cId="209574631" sldId="266"/>
        </pc:sldMkLst>
        <pc:picChg chg="add mod">
          <ac:chgData name="Simon Prince" userId="fcc015fbc7a3e533" providerId="LiveId" clId="{8D8BF798-C2DD-406E-B6AD-CF61075B7977}" dt="2022-08-01T12:02:30.411" v="68" actId="14100"/>
          <ac:picMkLst>
            <pc:docMk/>
            <pc:sldMk cId="209574631" sldId="266"/>
            <ac:picMk id="4" creationId="{7599E382-10BA-AEF6-6A4B-DAD97A422452}"/>
          </ac:picMkLst>
        </pc:picChg>
      </pc:sldChg>
      <pc:sldChg chg="del">
        <pc:chgData name="Simon Prince" userId="fcc015fbc7a3e533" providerId="LiveId" clId="{8D8BF798-C2DD-406E-B6AD-CF61075B7977}" dt="2022-08-01T11:55:16.954" v="12" actId="47"/>
        <pc:sldMkLst>
          <pc:docMk/>
          <pc:sldMk cId="4111753605" sldId="266"/>
        </pc:sldMkLst>
      </pc:sldChg>
      <pc:sldChg chg="del">
        <pc:chgData name="Simon Prince" userId="fcc015fbc7a3e533" providerId="LiveId" clId="{8D8BF798-C2DD-406E-B6AD-CF61075B7977}" dt="2022-08-01T11:55:16.211" v="10" actId="47"/>
        <pc:sldMkLst>
          <pc:docMk/>
          <pc:sldMk cId="2053077328" sldId="267"/>
        </pc:sldMkLst>
      </pc:sldChg>
      <pc:sldChg chg="addSp add mod ord">
        <pc:chgData name="Simon Prince" userId="fcc015fbc7a3e533" providerId="LiveId" clId="{8D8BF798-C2DD-406E-B6AD-CF61075B7977}" dt="2022-08-01T12:03:01.076" v="72"/>
        <pc:sldMkLst>
          <pc:docMk/>
          <pc:sldMk cId="3879134339" sldId="267"/>
        </pc:sldMkLst>
        <pc:picChg chg="add">
          <ac:chgData name="Simon Prince" userId="fcc015fbc7a3e533" providerId="LiveId" clId="{8D8BF798-C2DD-406E-B6AD-CF61075B7977}" dt="2022-08-01T11:59:08.722" v="51" actId="22"/>
          <ac:picMkLst>
            <pc:docMk/>
            <pc:sldMk cId="3879134339" sldId="267"/>
            <ac:picMk id="4" creationId="{FD61BC68-DD65-FDD6-9D64-189D9A45487E}"/>
          </ac:picMkLst>
        </pc:picChg>
      </pc:sldChg>
      <pc:sldChg chg="del">
        <pc:chgData name="Simon Prince" userId="fcc015fbc7a3e533" providerId="LiveId" clId="{8D8BF798-C2DD-406E-B6AD-CF61075B7977}" dt="2022-08-01T11:55:12.726" v="1" actId="47"/>
        <pc:sldMkLst>
          <pc:docMk/>
          <pc:sldMk cId="3057009239" sldId="268"/>
        </pc:sldMkLst>
      </pc:sldChg>
      <pc:sldChg chg="addSp modSp add mod ord">
        <pc:chgData name="Simon Prince" userId="fcc015fbc7a3e533" providerId="LiveId" clId="{8D8BF798-C2DD-406E-B6AD-CF61075B7977}" dt="2022-08-01T12:02:55.623" v="70"/>
        <pc:sldMkLst>
          <pc:docMk/>
          <pc:sldMk cId="3389240680" sldId="268"/>
        </pc:sldMkLst>
        <pc:picChg chg="add mod">
          <ac:chgData name="Simon Prince" userId="fcc015fbc7a3e533" providerId="LiveId" clId="{8D8BF798-C2DD-406E-B6AD-CF61075B7977}" dt="2022-08-01T11:59:26.723" v="53" actId="14100"/>
          <ac:picMkLst>
            <pc:docMk/>
            <pc:sldMk cId="3389240680" sldId="268"/>
            <ac:picMk id="4" creationId="{1550A9A9-D2DE-0B68-727D-75EA520111FD}"/>
          </ac:picMkLst>
        </pc:picChg>
      </pc:sldChg>
      <pc:sldChg chg="del">
        <pc:chgData name="Simon Prince" userId="fcc015fbc7a3e533" providerId="LiveId" clId="{8D8BF798-C2DD-406E-B6AD-CF61075B7977}" dt="2022-08-01T11:55:13.142" v="2" actId="47"/>
        <pc:sldMkLst>
          <pc:docMk/>
          <pc:sldMk cId="1876755369" sldId="269"/>
        </pc:sldMkLst>
      </pc:sldChg>
      <pc:sldChg chg="addSp add mod ord">
        <pc:chgData name="Simon Prince" userId="fcc015fbc7a3e533" providerId="LiveId" clId="{8D8BF798-C2DD-406E-B6AD-CF61075B7977}" dt="2022-08-01T12:02:22.249" v="65"/>
        <pc:sldMkLst>
          <pc:docMk/>
          <pc:sldMk cId="3481962344" sldId="269"/>
        </pc:sldMkLst>
        <pc:picChg chg="add">
          <ac:chgData name="Simon Prince" userId="fcc015fbc7a3e533" providerId="LiveId" clId="{8D8BF798-C2DD-406E-B6AD-CF61075B7977}" dt="2022-08-01T11:59:47.420" v="54" actId="22"/>
          <ac:picMkLst>
            <pc:docMk/>
            <pc:sldMk cId="3481962344" sldId="269"/>
            <ac:picMk id="4" creationId="{9ABA416C-7A99-97CE-2EA3-A65D39A7039F}"/>
          </ac:picMkLst>
        </pc:picChg>
      </pc:sldChg>
      <pc:sldChg chg="del">
        <pc:chgData name="Simon Prince" userId="fcc015fbc7a3e533" providerId="LiveId" clId="{8D8BF798-C2DD-406E-B6AD-CF61075B7977}" dt="2022-08-01T11:55:17.600" v="13" actId="47"/>
        <pc:sldMkLst>
          <pc:docMk/>
          <pc:sldMk cId="3450546302" sldId="270"/>
        </pc:sldMkLst>
      </pc:sldChg>
      <pc:sldChg chg="addSp modSp add mod ord">
        <pc:chgData name="Simon Prince" userId="fcc015fbc7a3e533" providerId="LiveId" clId="{8D8BF798-C2DD-406E-B6AD-CF61075B7977}" dt="2022-08-01T12:03:08.389" v="74"/>
        <pc:sldMkLst>
          <pc:docMk/>
          <pc:sldMk cId="3978048454" sldId="270"/>
        </pc:sldMkLst>
        <pc:picChg chg="add mod">
          <ac:chgData name="Simon Prince" userId="fcc015fbc7a3e533" providerId="LiveId" clId="{8D8BF798-C2DD-406E-B6AD-CF61075B7977}" dt="2022-08-01T12:00:14.081" v="56" actId="14100"/>
          <ac:picMkLst>
            <pc:docMk/>
            <pc:sldMk cId="3978048454" sldId="270"/>
            <ac:picMk id="4" creationId="{A3A8785A-DD8B-0F7D-E761-C3E020D4157D}"/>
          </ac:picMkLst>
        </pc:picChg>
      </pc:sldChg>
      <pc:sldChg chg="addSp add mod ord">
        <pc:chgData name="Simon Prince" userId="fcc015fbc7a3e533" providerId="LiveId" clId="{8D8BF798-C2DD-406E-B6AD-CF61075B7977}" dt="2022-08-01T12:03:42.254" v="80"/>
        <pc:sldMkLst>
          <pc:docMk/>
          <pc:sldMk cId="2210099673" sldId="271"/>
        </pc:sldMkLst>
        <pc:picChg chg="add">
          <ac:chgData name="Simon Prince" userId="fcc015fbc7a3e533" providerId="LiveId" clId="{8D8BF798-C2DD-406E-B6AD-CF61075B7977}" dt="2022-08-01T12:00:28.191" v="57" actId="22"/>
          <ac:picMkLst>
            <pc:docMk/>
            <pc:sldMk cId="2210099673" sldId="271"/>
            <ac:picMk id="4" creationId="{4E4D81DB-6090-0837-1641-F93EFFEE8788}"/>
          </ac:picMkLst>
        </pc:picChg>
      </pc:sldChg>
      <pc:sldChg chg="del">
        <pc:chgData name="Simon Prince" userId="fcc015fbc7a3e533" providerId="LiveId" clId="{8D8BF798-C2DD-406E-B6AD-CF61075B7977}" dt="2022-08-01T11:55:16.515" v="11" actId="47"/>
        <pc:sldMkLst>
          <pc:docMk/>
          <pc:sldMk cId="2840960865" sldId="271"/>
        </pc:sldMkLst>
      </pc:sldChg>
      <pc:sldChg chg="del">
        <pc:chgData name="Simon Prince" userId="fcc015fbc7a3e533" providerId="LiveId" clId="{8D8BF798-C2DD-406E-B6AD-CF61075B7977}" dt="2022-08-01T11:55:15.838" v="9" actId="47"/>
        <pc:sldMkLst>
          <pc:docMk/>
          <pc:sldMk cId="1173176881" sldId="272"/>
        </pc:sldMkLst>
      </pc:sldChg>
      <pc:sldChg chg="addSp modSp add mod ord">
        <pc:chgData name="Simon Prince" userId="fcc015fbc7a3e533" providerId="LiveId" clId="{8D8BF798-C2DD-406E-B6AD-CF61075B7977}" dt="2022-08-01T12:03:55.371" v="84"/>
        <pc:sldMkLst>
          <pc:docMk/>
          <pc:sldMk cId="1173737816" sldId="272"/>
        </pc:sldMkLst>
        <pc:picChg chg="add mod">
          <ac:chgData name="Simon Prince" userId="fcc015fbc7a3e533" providerId="LiveId" clId="{8D8BF798-C2DD-406E-B6AD-CF61075B7977}" dt="2022-08-01T12:00:51.664" v="60" actId="14100"/>
          <ac:picMkLst>
            <pc:docMk/>
            <pc:sldMk cId="1173737816" sldId="272"/>
            <ac:picMk id="4" creationId="{85E906BF-DFA0-EC1A-B5B4-ACA7DF6F2932}"/>
          </ac:picMkLst>
        </pc:picChg>
      </pc:sldChg>
      <pc:sldChg chg="addSp add mod ord">
        <pc:chgData name="Simon Prince" userId="fcc015fbc7a3e533" providerId="LiveId" clId="{8D8BF798-C2DD-406E-B6AD-CF61075B7977}" dt="2022-08-01T12:03:22.709" v="76"/>
        <pc:sldMkLst>
          <pc:docMk/>
          <pc:sldMk cId="655733350" sldId="273"/>
        </pc:sldMkLst>
        <pc:picChg chg="add">
          <ac:chgData name="Simon Prince" userId="fcc015fbc7a3e533" providerId="LiveId" clId="{8D8BF798-C2DD-406E-B6AD-CF61075B7977}" dt="2022-08-01T12:01:05.903" v="61" actId="22"/>
          <ac:picMkLst>
            <pc:docMk/>
            <pc:sldMk cId="655733350" sldId="273"/>
            <ac:picMk id="4" creationId="{8E79D0F4-4D59-F32A-7862-98F243E9DF32}"/>
          </ac:picMkLst>
        </pc:picChg>
      </pc:sldChg>
      <pc:sldChg chg="addSp modSp add mod ord">
        <pc:chgData name="Simon Prince" userId="fcc015fbc7a3e533" providerId="LiveId" clId="{8D8BF798-C2DD-406E-B6AD-CF61075B7977}" dt="2022-08-01T12:03:26.496" v="78"/>
        <pc:sldMkLst>
          <pc:docMk/>
          <pc:sldMk cId="654720037" sldId="274"/>
        </pc:sldMkLst>
        <pc:picChg chg="add mod">
          <ac:chgData name="Simon Prince" userId="fcc015fbc7a3e533" providerId="LiveId" clId="{8D8BF798-C2DD-406E-B6AD-CF61075B7977}" dt="2022-08-01T12:01:24.710" v="63" actId="14100"/>
          <ac:picMkLst>
            <pc:docMk/>
            <pc:sldMk cId="654720037" sldId="274"/>
            <ac:picMk id="4" creationId="{5EF58327-96FD-AC2B-466F-EAD63E203E09}"/>
          </ac:picMkLst>
        </pc:picChg>
      </pc:sldChg>
      <pc:sldChg chg="add del">
        <pc:chgData name="Simon Prince" userId="fcc015fbc7a3e533" providerId="LiveId" clId="{8D8BF798-C2DD-406E-B6AD-CF61075B7977}" dt="2022-08-01T12:03:49.027" v="81" actId="47"/>
        <pc:sldMkLst>
          <pc:docMk/>
          <pc:sldMk cId="2291882421" sldId="275"/>
        </pc:sldMkLst>
      </pc:sldChg>
      <pc:sldChg chg="add del">
        <pc:chgData name="Simon Prince" userId="fcc015fbc7a3e533" providerId="LiveId" clId="{8D8BF798-C2DD-406E-B6AD-CF61075B7977}" dt="2022-08-01T12:03:51.138" v="82" actId="47"/>
        <pc:sldMkLst>
          <pc:docMk/>
          <pc:sldMk cId="4258717241" sldId="276"/>
        </pc:sldMkLst>
      </pc:sldChg>
    </pc:docChg>
  </pc:docChgLst>
  <pc:docChgLst>
    <pc:chgData name="Simon Prince" userId="fcc015fbc7a3e533" providerId="LiveId" clId="{A3E77985-FB5E-204D-8040-DF6E9CEAD786}"/>
    <pc:docChg chg="custSel addSld delSld modSld sldOrd">
      <pc:chgData name="Simon Prince" userId="fcc015fbc7a3e533" providerId="LiveId" clId="{A3E77985-FB5E-204D-8040-DF6E9CEAD786}" dt="2023-07-16T12:18:31.531" v="72" actId="1076"/>
      <pc:docMkLst>
        <pc:docMk/>
      </pc:docMkLst>
      <pc:sldChg chg="del">
        <pc:chgData name="Simon Prince" userId="fcc015fbc7a3e533" providerId="LiveId" clId="{A3E77985-FB5E-204D-8040-DF6E9CEAD786}" dt="2023-07-16T12:10:22.843" v="8" actId="2696"/>
        <pc:sldMkLst>
          <pc:docMk/>
          <pc:sldMk cId="1510016503" sldId="264"/>
        </pc:sldMkLst>
      </pc:sldChg>
      <pc:sldChg chg="del">
        <pc:chgData name="Simon Prince" userId="fcc015fbc7a3e533" providerId="LiveId" clId="{A3E77985-FB5E-204D-8040-DF6E9CEAD786}" dt="2023-07-16T12:10:24.801" v="10" actId="2696"/>
        <pc:sldMkLst>
          <pc:docMk/>
          <pc:sldMk cId="1927144235" sldId="265"/>
        </pc:sldMkLst>
      </pc:sldChg>
      <pc:sldChg chg="del">
        <pc:chgData name="Simon Prince" userId="fcc015fbc7a3e533" providerId="LiveId" clId="{A3E77985-FB5E-204D-8040-DF6E9CEAD786}" dt="2023-07-16T12:10:19.701" v="2" actId="2696"/>
        <pc:sldMkLst>
          <pc:docMk/>
          <pc:sldMk cId="209574631" sldId="266"/>
        </pc:sldMkLst>
      </pc:sldChg>
      <pc:sldChg chg="del">
        <pc:chgData name="Simon Prince" userId="fcc015fbc7a3e533" providerId="LiveId" clId="{A3E77985-FB5E-204D-8040-DF6E9CEAD786}" dt="2023-07-16T12:10:20.706" v="4" actId="2696"/>
        <pc:sldMkLst>
          <pc:docMk/>
          <pc:sldMk cId="3879134339" sldId="267"/>
        </pc:sldMkLst>
      </pc:sldChg>
      <pc:sldChg chg="del">
        <pc:chgData name="Simon Prince" userId="fcc015fbc7a3e533" providerId="LiveId" clId="{A3E77985-FB5E-204D-8040-DF6E9CEAD786}" dt="2023-07-16T12:10:20.171" v="3" actId="2696"/>
        <pc:sldMkLst>
          <pc:docMk/>
          <pc:sldMk cId="3389240680" sldId="268"/>
        </pc:sldMkLst>
      </pc:sldChg>
      <pc:sldChg chg="del">
        <pc:chgData name="Simon Prince" userId="fcc015fbc7a3e533" providerId="LiveId" clId="{A3E77985-FB5E-204D-8040-DF6E9CEAD786}" dt="2023-07-16T12:10:19.197" v="1" actId="2696"/>
        <pc:sldMkLst>
          <pc:docMk/>
          <pc:sldMk cId="3481962344" sldId="269"/>
        </pc:sldMkLst>
      </pc:sldChg>
      <pc:sldChg chg="del">
        <pc:chgData name="Simon Prince" userId="fcc015fbc7a3e533" providerId="LiveId" clId="{A3E77985-FB5E-204D-8040-DF6E9CEAD786}" dt="2023-07-16T12:10:21.259" v="5" actId="2696"/>
        <pc:sldMkLst>
          <pc:docMk/>
          <pc:sldMk cId="3978048454" sldId="270"/>
        </pc:sldMkLst>
      </pc:sldChg>
      <pc:sldChg chg="del">
        <pc:chgData name="Simon Prince" userId="fcc015fbc7a3e533" providerId="LiveId" clId="{A3E77985-FB5E-204D-8040-DF6E9CEAD786}" dt="2023-07-16T12:10:23.616" v="9" actId="2696"/>
        <pc:sldMkLst>
          <pc:docMk/>
          <pc:sldMk cId="2210099673" sldId="271"/>
        </pc:sldMkLst>
      </pc:sldChg>
      <pc:sldChg chg="addSp delSp modSp mod">
        <pc:chgData name="Simon Prince" userId="fcc015fbc7a3e533" providerId="LiveId" clId="{A3E77985-FB5E-204D-8040-DF6E9CEAD786}" dt="2023-07-16T12:17:01.111" v="50" actId="1076"/>
        <pc:sldMkLst>
          <pc:docMk/>
          <pc:sldMk cId="1173737816" sldId="272"/>
        </pc:sldMkLst>
        <pc:picChg chg="add mod">
          <ac:chgData name="Simon Prince" userId="fcc015fbc7a3e533" providerId="LiveId" clId="{A3E77985-FB5E-204D-8040-DF6E9CEAD786}" dt="2023-07-16T12:17:01.111" v="50" actId="1076"/>
          <ac:picMkLst>
            <pc:docMk/>
            <pc:sldMk cId="1173737816" sldId="272"/>
            <ac:picMk id="3" creationId="{F21512B9-D758-EA6D-19AE-0CCCC6C543DB}"/>
          </ac:picMkLst>
        </pc:picChg>
        <pc:picChg chg="del">
          <ac:chgData name="Simon Prince" userId="fcc015fbc7a3e533" providerId="LiveId" clId="{A3E77985-FB5E-204D-8040-DF6E9CEAD786}" dt="2023-07-16T12:10:14.970" v="0" actId="478"/>
          <ac:picMkLst>
            <pc:docMk/>
            <pc:sldMk cId="1173737816" sldId="272"/>
            <ac:picMk id="4" creationId="{85E906BF-DFA0-EC1A-B5B4-ACA7DF6F2932}"/>
          </ac:picMkLst>
        </pc:picChg>
      </pc:sldChg>
      <pc:sldChg chg="addSp modSp add mod">
        <pc:chgData name="Simon Prince" userId="fcc015fbc7a3e533" providerId="LiveId" clId="{A3E77985-FB5E-204D-8040-DF6E9CEAD786}" dt="2023-07-16T12:17:12.855" v="53" actId="1076"/>
        <pc:sldMkLst>
          <pc:docMk/>
          <pc:sldMk cId="627161134" sldId="273"/>
        </pc:sldMkLst>
        <pc:picChg chg="add mod">
          <ac:chgData name="Simon Prince" userId="fcc015fbc7a3e533" providerId="LiveId" clId="{A3E77985-FB5E-204D-8040-DF6E9CEAD786}" dt="2023-07-16T12:17:12.855" v="53" actId="1076"/>
          <ac:picMkLst>
            <pc:docMk/>
            <pc:sldMk cId="627161134" sldId="273"/>
            <ac:picMk id="3" creationId="{252D31C6-079F-9B4A-8F85-21BD976A9757}"/>
          </ac:picMkLst>
        </pc:picChg>
      </pc:sldChg>
      <pc:sldChg chg="del">
        <pc:chgData name="Simon Prince" userId="fcc015fbc7a3e533" providerId="LiveId" clId="{A3E77985-FB5E-204D-8040-DF6E9CEAD786}" dt="2023-07-16T12:10:21.741" v="6" actId="2696"/>
        <pc:sldMkLst>
          <pc:docMk/>
          <pc:sldMk cId="655733350" sldId="273"/>
        </pc:sldMkLst>
      </pc:sldChg>
      <pc:sldChg chg="addSp modSp add mod">
        <pc:chgData name="Simon Prince" userId="fcc015fbc7a3e533" providerId="LiveId" clId="{A3E77985-FB5E-204D-8040-DF6E9CEAD786}" dt="2023-07-16T12:17:23.704" v="57" actId="1076"/>
        <pc:sldMkLst>
          <pc:docMk/>
          <pc:sldMk cId="586331964" sldId="274"/>
        </pc:sldMkLst>
        <pc:picChg chg="add mod">
          <ac:chgData name="Simon Prince" userId="fcc015fbc7a3e533" providerId="LiveId" clId="{A3E77985-FB5E-204D-8040-DF6E9CEAD786}" dt="2023-07-16T12:17:23.704" v="57" actId="1076"/>
          <ac:picMkLst>
            <pc:docMk/>
            <pc:sldMk cId="586331964" sldId="274"/>
            <ac:picMk id="3" creationId="{70DDCC8D-6062-F884-E25F-0DD8CFEDC5F4}"/>
          </ac:picMkLst>
        </pc:picChg>
      </pc:sldChg>
      <pc:sldChg chg="del">
        <pc:chgData name="Simon Prince" userId="fcc015fbc7a3e533" providerId="LiveId" clId="{A3E77985-FB5E-204D-8040-DF6E9CEAD786}" dt="2023-07-16T12:10:22.261" v="7" actId="2696"/>
        <pc:sldMkLst>
          <pc:docMk/>
          <pc:sldMk cId="654720037" sldId="274"/>
        </pc:sldMkLst>
      </pc:sldChg>
      <pc:sldChg chg="addSp modSp add mod">
        <pc:chgData name="Simon Prince" userId="fcc015fbc7a3e533" providerId="LiveId" clId="{A3E77985-FB5E-204D-8040-DF6E9CEAD786}" dt="2023-07-16T12:17:27.603" v="58" actId="1076"/>
        <pc:sldMkLst>
          <pc:docMk/>
          <pc:sldMk cId="853170329" sldId="275"/>
        </pc:sldMkLst>
        <pc:picChg chg="add mod">
          <ac:chgData name="Simon Prince" userId="fcc015fbc7a3e533" providerId="LiveId" clId="{A3E77985-FB5E-204D-8040-DF6E9CEAD786}" dt="2023-07-16T12:17:27.603" v="58" actId="1076"/>
          <ac:picMkLst>
            <pc:docMk/>
            <pc:sldMk cId="853170329" sldId="275"/>
            <ac:picMk id="3" creationId="{C1515A45-05A7-4E01-B977-A88436FE13AD}"/>
          </ac:picMkLst>
        </pc:picChg>
      </pc:sldChg>
      <pc:sldChg chg="addSp modSp add mod">
        <pc:chgData name="Simon Prince" userId="fcc015fbc7a3e533" providerId="LiveId" clId="{A3E77985-FB5E-204D-8040-DF6E9CEAD786}" dt="2023-07-16T12:17:32.832" v="59" actId="1076"/>
        <pc:sldMkLst>
          <pc:docMk/>
          <pc:sldMk cId="229110568" sldId="276"/>
        </pc:sldMkLst>
        <pc:picChg chg="add mod">
          <ac:chgData name="Simon Prince" userId="fcc015fbc7a3e533" providerId="LiveId" clId="{A3E77985-FB5E-204D-8040-DF6E9CEAD786}" dt="2023-07-16T12:17:32.832" v="59" actId="1076"/>
          <ac:picMkLst>
            <pc:docMk/>
            <pc:sldMk cId="229110568" sldId="276"/>
            <ac:picMk id="3" creationId="{30D0C93C-C343-3EC3-20DD-51919AF5E14D}"/>
          </ac:picMkLst>
        </pc:picChg>
      </pc:sldChg>
      <pc:sldChg chg="addSp modSp add mod">
        <pc:chgData name="Simon Prince" userId="fcc015fbc7a3e533" providerId="LiveId" clId="{A3E77985-FB5E-204D-8040-DF6E9CEAD786}" dt="2023-07-16T12:17:42.401" v="61" actId="14100"/>
        <pc:sldMkLst>
          <pc:docMk/>
          <pc:sldMk cId="775062557" sldId="277"/>
        </pc:sldMkLst>
        <pc:picChg chg="add mod">
          <ac:chgData name="Simon Prince" userId="fcc015fbc7a3e533" providerId="LiveId" clId="{A3E77985-FB5E-204D-8040-DF6E9CEAD786}" dt="2023-07-16T12:17:42.401" v="61" actId="14100"/>
          <ac:picMkLst>
            <pc:docMk/>
            <pc:sldMk cId="775062557" sldId="277"/>
            <ac:picMk id="3" creationId="{85946417-A633-8E57-EA64-77AFEAE66B65}"/>
          </ac:picMkLst>
        </pc:picChg>
      </pc:sldChg>
      <pc:sldChg chg="addSp modSp add mod">
        <pc:chgData name="Simon Prince" userId="fcc015fbc7a3e533" providerId="LiveId" clId="{A3E77985-FB5E-204D-8040-DF6E9CEAD786}" dt="2023-07-16T12:17:52.012" v="63" actId="14100"/>
        <pc:sldMkLst>
          <pc:docMk/>
          <pc:sldMk cId="3521370881" sldId="278"/>
        </pc:sldMkLst>
        <pc:picChg chg="add mod">
          <ac:chgData name="Simon Prince" userId="fcc015fbc7a3e533" providerId="LiveId" clId="{A3E77985-FB5E-204D-8040-DF6E9CEAD786}" dt="2023-07-16T12:17:52.012" v="63" actId="14100"/>
          <ac:picMkLst>
            <pc:docMk/>
            <pc:sldMk cId="3521370881" sldId="278"/>
            <ac:picMk id="3" creationId="{A0317AD3-C097-E21E-E41A-D7EB99B58F00}"/>
          </ac:picMkLst>
        </pc:picChg>
      </pc:sldChg>
      <pc:sldChg chg="addSp modSp add mod">
        <pc:chgData name="Simon Prince" userId="fcc015fbc7a3e533" providerId="LiveId" clId="{A3E77985-FB5E-204D-8040-DF6E9CEAD786}" dt="2023-07-16T12:18:00.305" v="65" actId="1076"/>
        <pc:sldMkLst>
          <pc:docMk/>
          <pc:sldMk cId="1096372553" sldId="279"/>
        </pc:sldMkLst>
        <pc:picChg chg="add mod">
          <ac:chgData name="Simon Prince" userId="fcc015fbc7a3e533" providerId="LiveId" clId="{A3E77985-FB5E-204D-8040-DF6E9CEAD786}" dt="2023-07-16T12:18:00.305" v="65" actId="1076"/>
          <ac:picMkLst>
            <pc:docMk/>
            <pc:sldMk cId="1096372553" sldId="279"/>
            <ac:picMk id="3" creationId="{0B4D337A-5AD0-1FE6-F92D-1EE21737DB9B}"/>
          </ac:picMkLst>
        </pc:picChg>
      </pc:sldChg>
      <pc:sldChg chg="addSp modSp add mod">
        <pc:chgData name="Simon Prince" userId="fcc015fbc7a3e533" providerId="LiveId" clId="{A3E77985-FB5E-204D-8040-DF6E9CEAD786}" dt="2023-07-16T12:18:15.468" v="68" actId="14100"/>
        <pc:sldMkLst>
          <pc:docMk/>
          <pc:sldMk cId="1296596989" sldId="280"/>
        </pc:sldMkLst>
        <pc:picChg chg="add mod">
          <ac:chgData name="Simon Prince" userId="fcc015fbc7a3e533" providerId="LiveId" clId="{A3E77985-FB5E-204D-8040-DF6E9CEAD786}" dt="2023-07-16T12:18:15.468" v="68" actId="14100"/>
          <ac:picMkLst>
            <pc:docMk/>
            <pc:sldMk cId="1296596989" sldId="280"/>
            <ac:picMk id="3" creationId="{9936B7A5-12BD-DC06-12FC-02640B62C469}"/>
          </ac:picMkLst>
        </pc:picChg>
      </pc:sldChg>
      <pc:sldChg chg="addSp modSp add mod">
        <pc:chgData name="Simon Prince" userId="fcc015fbc7a3e533" providerId="LiveId" clId="{A3E77985-FB5E-204D-8040-DF6E9CEAD786}" dt="2023-07-16T12:18:23.678" v="70" actId="1076"/>
        <pc:sldMkLst>
          <pc:docMk/>
          <pc:sldMk cId="3867402294" sldId="281"/>
        </pc:sldMkLst>
        <pc:picChg chg="add mod">
          <ac:chgData name="Simon Prince" userId="fcc015fbc7a3e533" providerId="LiveId" clId="{A3E77985-FB5E-204D-8040-DF6E9CEAD786}" dt="2023-07-16T12:18:23.678" v="70" actId="1076"/>
          <ac:picMkLst>
            <pc:docMk/>
            <pc:sldMk cId="3867402294" sldId="281"/>
            <ac:picMk id="3" creationId="{32B395A5-D3D3-642E-1D72-8448DBFCD6DA}"/>
          </ac:picMkLst>
        </pc:picChg>
      </pc:sldChg>
      <pc:sldChg chg="add del">
        <pc:chgData name="Simon Prince" userId="fcc015fbc7a3e533" providerId="LiveId" clId="{A3E77985-FB5E-204D-8040-DF6E9CEAD786}" dt="2023-07-16T12:16:54.302" v="48" actId="2696"/>
        <pc:sldMkLst>
          <pc:docMk/>
          <pc:sldMk cId="3952935181" sldId="282"/>
        </pc:sldMkLst>
      </pc:sldChg>
      <pc:sldChg chg="add del">
        <pc:chgData name="Simon Prince" userId="fcc015fbc7a3e533" providerId="LiveId" clId="{A3E77985-FB5E-204D-8040-DF6E9CEAD786}" dt="2023-07-16T12:16:55.148" v="49" actId="2696"/>
        <pc:sldMkLst>
          <pc:docMk/>
          <pc:sldMk cId="3312378704" sldId="283"/>
        </pc:sldMkLst>
      </pc:sldChg>
      <pc:sldChg chg="addSp delSp modSp add mod ord">
        <pc:chgData name="Simon Prince" userId="fcc015fbc7a3e533" providerId="LiveId" clId="{A3E77985-FB5E-204D-8040-DF6E9CEAD786}" dt="2023-07-16T12:18:31.531" v="72" actId="1076"/>
        <pc:sldMkLst>
          <pc:docMk/>
          <pc:sldMk cId="2134953719" sldId="284"/>
        </pc:sldMkLst>
        <pc:picChg chg="add mod">
          <ac:chgData name="Simon Prince" userId="fcc015fbc7a3e533" providerId="LiveId" clId="{A3E77985-FB5E-204D-8040-DF6E9CEAD786}" dt="2023-07-16T12:18:31.531" v="72" actId="1076"/>
          <ac:picMkLst>
            <pc:docMk/>
            <pc:sldMk cId="2134953719" sldId="284"/>
            <ac:picMk id="4" creationId="{C63411CF-A131-2BEC-AEEC-37C45F2FA9F0}"/>
          </ac:picMkLst>
        </pc:picChg>
        <pc:picChg chg="add del mod">
          <ac:chgData name="Simon Prince" userId="fcc015fbc7a3e533" providerId="LiveId" clId="{A3E77985-FB5E-204D-8040-DF6E9CEAD786}" dt="2023-07-16T12:16:42.661" v="45" actId="21"/>
          <ac:picMkLst>
            <pc:docMk/>
            <pc:sldMk cId="2134953719" sldId="284"/>
            <ac:picMk id="6" creationId="{D588284F-A480-2BE5-7AA6-1EB5FCAB497E}"/>
          </ac:picMkLst>
        </pc:picChg>
        <pc:picChg chg="add del mod">
          <ac:chgData name="Simon Prince" userId="fcc015fbc7a3e533" providerId="LiveId" clId="{A3E77985-FB5E-204D-8040-DF6E9CEAD786}" dt="2023-07-16T12:16:37.821" v="43" actId="21"/>
          <ac:picMkLst>
            <pc:docMk/>
            <pc:sldMk cId="2134953719" sldId="284"/>
            <ac:picMk id="8" creationId="{594EF4C9-467A-AF15-41A7-E94E7237529D}"/>
          </ac:picMkLst>
        </pc:picChg>
        <pc:picChg chg="add del mod">
          <ac:chgData name="Simon Prince" userId="fcc015fbc7a3e533" providerId="LiveId" clId="{A3E77985-FB5E-204D-8040-DF6E9CEAD786}" dt="2023-07-16T12:16:28.112" v="40" actId="21"/>
          <ac:picMkLst>
            <pc:docMk/>
            <pc:sldMk cId="2134953719" sldId="284"/>
            <ac:picMk id="10" creationId="{64EE1A9C-2DCC-BC5F-859A-7A41C18B0063}"/>
          </ac:picMkLst>
        </pc:picChg>
        <pc:picChg chg="add del mod">
          <ac:chgData name="Simon Prince" userId="fcc015fbc7a3e533" providerId="LiveId" clId="{A3E77985-FB5E-204D-8040-DF6E9CEAD786}" dt="2023-07-16T12:16:22.295" v="38" actId="21"/>
          <ac:picMkLst>
            <pc:docMk/>
            <pc:sldMk cId="2134953719" sldId="284"/>
            <ac:picMk id="12" creationId="{5ECCE7C0-E9D6-0F89-EA97-051FEF27C665}"/>
          </ac:picMkLst>
        </pc:picChg>
        <pc:picChg chg="add del mod">
          <ac:chgData name="Simon Prince" userId="fcc015fbc7a3e533" providerId="LiveId" clId="{A3E77985-FB5E-204D-8040-DF6E9CEAD786}" dt="2023-07-16T12:16:17.027" v="36" actId="21"/>
          <ac:picMkLst>
            <pc:docMk/>
            <pc:sldMk cId="2134953719" sldId="284"/>
            <ac:picMk id="14" creationId="{60EF9E9C-6C4D-B786-C5B3-B15D756E6346}"/>
          </ac:picMkLst>
        </pc:picChg>
        <pc:picChg chg="add del mod">
          <ac:chgData name="Simon Prince" userId="fcc015fbc7a3e533" providerId="LiveId" clId="{A3E77985-FB5E-204D-8040-DF6E9CEAD786}" dt="2023-07-16T12:16:12.952" v="34" actId="21"/>
          <ac:picMkLst>
            <pc:docMk/>
            <pc:sldMk cId="2134953719" sldId="284"/>
            <ac:picMk id="16" creationId="{47DE0B56-A231-595D-6A6A-D6B80941AC99}"/>
          </ac:picMkLst>
        </pc:picChg>
        <pc:picChg chg="add del mod">
          <ac:chgData name="Simon Prince" userId="fcc015fbc7a3e533" providerId="LiveId" clId="{A3E77985-FB5E-204D-8040-DF6E9CEAD786}" dt="2023-07-16T12:16:06.499" v="32" actId="21"/>
          <ac:picMkLst>
            <pc:docMk/>
            <pc:sldMk cId="2134953719" sldId="284"/>
            <ac:picMk id="18" creationId="{45983BDB-FAB9-DA0D-047E-3A87D426D934}"/>
          </ac:picMkLst>
        </pc:picChg>
        <pc:picChg chg="add del mod">
          <ac:chgData name="Simon Prince" userId="fcc015fbc7a3e533" providerId="LiveId" clId="{A3E77985-FB5E-204D-8040-DF6E9CEAD786}" dt="2023-07-16T12:16:01.563" v="30" actId="21"/>
          <ac:picMkLst>
            <pc:docMk/>
            <pc:sldMk cId="2134953719" sldId="284"/>
            <ac:picMk id="20" creationId="{DFC8D67C-30F0-5FF3-E9EC-EF7C488A3A7E}"/>
          </ac:picMkLst>
        </pc:picChg>
        <pc:picChg chg="add del mod">
          <ac:chgData name="Simon Prince" userId="fcc015fbc7a3e533" providerId="LiveId" clId="{A3E77985-FB5E-204D-8040-DF6E9CEAD786}" dt="2023-07-16T12:15:56.855" v="28" actId="21"/>
          <ac:picMkLst>
            <pc:docMk/>
            <pc:sldMk cId="2134953719" sldId="284"/>
            <ac:picMk id="22" creationId="{CFF8DA01-D763-0AE8-D509-7319AF0ADD0A}"/>
          </ac:picMkLst>
        </pc:picChg>
        <pc:picChg chg="add del mod">
          <ac:chgData name="Simon Prince" userId="fcc015fbc7a3e533" providerId="LiveId" clId="{A3E77985-FB5E-204D-8040-DF6E9CEAD786}" dt="2023-07-16T12:15:51.496" v="26" actId="21"/>
          <ac:picMkLst>
            <pc:docMk/>
            <pc:sldMk cId="2134953719" sldId="284"/>
            <ac:picMk id="24" creationId="{42323386-AD6D-690D-85EA-63BCE6351DE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6:  Fitting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9936B7A5-12BD-DC06-12FC-02640B62C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47" y="0"/>
            <a:ext cx="4903495" cy="6722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296596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line&#10;&#10;Description automatically generated">
            <a:extLst>
              <a:ext uri="{FF2B5EF4-FFF2-40B4-BE49-F238E27FC236}">
                <a16:creationId xmlns:a16="http://schemas.microsoft.com/office/drawing/2014/main" id="{32B395A5-D3D3-642E-1D72-8448DBFCD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80" y="0"/>
            <a:ext cx="10825219" cy="65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02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4" name="Picture 3" descr="A graph of a function&#10;&#10;Description automatically generated">
            <a:extLst>
              <a:ext uri="{FF2B5EF4-FFF2-40B4-BE49-F238E27FC236}">
                <a16:creationId xmlns:a16="http://schemas.microsoft.com/office/drawing/2014/main" id="{C63411CF-A131-2BEC-AEEC-37C45F2FA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02" y="926229"/>
            <a:ext cx="11847213" cy="500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53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F21512B9-D758-EA6D-19AE-0CCCC6C54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504" y="0"/>
            <a:ext cx="5336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3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graph of a function&#10;&#10;Description automatically generated">
            <a:extLst>
              <a:ext uri="{FF2B5EF4-FFF2-40B4-BE49-F238E27FC236}">
                <a16:creationId xmlns:a16="http://schemas.microsoft.com/office/drawing/2014/main" id="{252D31C6-079F-9B4A-8F85-21BD976A9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4" y="336333"/>
            <a:ext cx="10967652" cy="61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61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number of dots&#10;&#10;Description automatically generated">
            <a:extLst>
              <a:ext uri="{FF2B5EF4-FFF2-40B4-BE49-F238E27FC236}">
                <a16:creationId xmlns:a16="http://schemas.microsoft.com/office/drawing/2014/main" id="{70DDCC8D-6062-F884-E25F-0DD8CFEDC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5" y="1003539"/>
            <a:ext cx="11931849" cy="485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3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C1515A45-05A7-4E01-B977-A88436FE1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09" y="0"/>
            <a:ext cx="5549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7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30D0C93C-C343-3EC3-20DD-51919AF5E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1867"/>
            <a:ext cx="7772400" cy="606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0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85946417-A633-8E57-EA64-77AFEAE66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301" y="0"/>
            <a:ext cx="4691342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6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A0317AD3-C097-E21E-E41A-D7EB99B58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29" y="203200"/>
            <a:ext cx="8635833" cy="62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70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wooden surface with text&#10;&#10;Description automatically generated">
            <a:extLst>
              <a:ext uri="{FF2B5EF4-FFF2-40B4-BE49-F238E27FC236}">
                <a16:creationId xmlns:a16="http://schemas.microsoft.com/office/drawing/2014/main" id="{0B4D337A-5AD0-1FE6-F92D-1EE21737D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4" y="400635"/>
            <a:ext cx="11257972" cy="561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72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212</Words>
  <Application>Microsoft Macintosh PowerPoint</Application>
  <PresentationFormat>Widescreen</PresentationFormat>
  <Paragraphs>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5</cp:revision>
  <dcterms:created xsi:type="dcterms:W3CDTF">2022-08-01T10:54:48Z</dcterms:created>
  <dcterms:modified xsi:type="dcterms:W3CDTF">2023-07-16T12:18:34Z</dcterms:modified>
</cp:coreProperties>
</file>