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CD89AF-5A7A-EC43-A6BF-1EE2E4944F06}" v="9" dt="2023-07-16T12:24:39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B375BADA-9E5B-4994-B345-C8313241E589}"/>
    <pc:docChg chg="undo custSel addSld delSld modSld sldOrd">
      <pc:chgData name="Simon Prince" userId="fcc015fbc7a3e533" providerId="LiveId" clId="{B375BADA-9E5B-4994-B345-C8313241E589}" dt="2022-08-01T12:46:35.252" v="84" actId="20577"/>
      <pc:docMkLst>
        <pc:docMk/>
      </pc:docMkLst>
      <pc:sldChg chg="modSp mod">
        <pc:chgData name="Simon Prince" userId="fcc015fbc7a3e533" providerId="LiveId" clId="{B375BADA-9E5B-4994-B345-C8313241E589}" dt="2022-08-01T12:46:35.252" v="84" actId="20577"/>
        <pc:sldMkLst>
          <pc:docMk/>
          <pc:sldMk cId="876106008" sldId="256"/>
        </pc:sldMkLst>
        <pc:spChg chg="mod">
          <ac:chgData name="Simon Prince" userId="fcc015fbc7a3e533" providerId="LiveId" clId="{B375BADA-9E5B-4994-B345-C8313241E589}" dt="2022-08-01T12:46:35.252" v="84" actId="20577"/>
          <ac:spMkLst>
            <pc:docMk/>
            <pc:sldMk cId="876106008" sldId="256"/>
            <ac:spMk id="3" creationId="{59CAAE44-D49D-434D-AD0A-3789FE33C447}"/>
          </ac:spMkLst>
        </pc:spChg>
      </pc:sldChg>
      <pc:sldChg chg="del">
        <pc:chgData name="Simon Prince" userId="fcc015fbc7a3e533" providerId="LiveId" clId="{B375BADA-9E5B-4994-B345-C8313241E589}" dt="2022-08-01T12:41:23.324" v="36" actId="47"/>
        <pc:sldMkLst>
          <pc:docMk/>
          <pc:sldMk cId="1510016503" sldId="264"/>
        </pc:sldMkLst>
      </pc:sldChg>
      <pc:sldChg chg="del">
        <pc:chgData name="Simon Prince" userId="fcc015fbc7a3e533" providerId="LiveId" clId="{B375BADA-9E5B-4994-B345-C8313241E589}" dt="2022-08-01T12:41:24.447" v="38" actId="47"/>
        <pc:sldMkLst>
          <pc:docMk/>
          <pc:sldMk cId="1927144235" sldId="265"/>
        </pc:sldMkLst>
      </pc:sldChg>
      <pc:sldChg chg="del">
        <pc:chgData name="Simon Prince" userId="fcc015fbc7a3e533" providerId="LiveId" clId="{B375BADA-9E5B-4994-B345-C8313241E589}" dt="2022-08-01T12:41:20.449" v="30" actId="47"/>
        <pc:sldMkLst>
          <pc:docMk/>
          <pc:sldMk cId="209574631" sldId="266"/>
        </pc:sldMkLst>
      </pc:sldChg>
      <pc:sldChg chg="del">
        <pc:chgData name="Simon Prince" userId="fcc015fbc7a3e533" providerId="LiveId" clId="{B375BADA-9E5B-4994-B345-C8313241E589}" dt="2022-08-01T12:41:21.487" v="32" actId="47"/>
        <pc:sldMkLst>
          <pc:docMk/>
          <pc:sldMk cId="3879134339" sldId="267"/>
        </pc:sldMkLst>
      </pc:sldChg>
      <pc:sldChg chg="del">
        <pc:chgData name="Simon Prince" userId="fcc015fbc7a3e533" providerId="LiveId" clId="{B375BADA-9E5B-4994-B345-C8313241E589}" dt="2022-08-01T12:41:20.938" v="31" actId="47"/>
        <pc:sldMkLst>
          <pc:docMk/>
          <pc:sldMk cId="3389240680" sldId="268"/>
        </pc:sldMkLst>
      </pc:sldChg>
      <pc:sldChg chg="del">
        <pc:chgData name="Simon Prince" userId="fcc015fbc7a3e533" providerId="LiveId" clId="{B375BADA-9E5B-4994-B345-C8313241E589}" dt="2022-08-01T12:41:20.093" v="29" actId="47"/>
        <pc:sldMkLst>
          <pc:docMk/>
          <pc:sldMk cId="3481962344" sldId="269"/>
        </pc:sldMkLst>
      </pc:sldChg>
      <pc:sldChg chg="del">
        <pc:chgData name="Simon Prince" userId="fcc015fbc7a3e533" providerId="LiveId" clId="{B375BADA-9E5B-4994-B345-C8313241E589}" dt="2022-08-01T12:41:21.926" v="33" actId="47"/>
        <pc:sldMkLst>
          <pc:docMk/>
          <pc:sldMk cId="3978048454" sldId="270"/>
        </pc:sldMkLst>
      </pc:sldChg>
      <pc:sldChg chg="del">
        <pc:chgData name="Simon Prince" userId="fcc015fbc7a3e533" providerId="LiveId" clId="{B375BADA-9E5B-4994-B345-C8313241E589}" dt="2022-08-01T12:41:23.768" v="37" actId="47"/>
        <pc:sldMkLst>
          <pc:docMk/>
          <pc:sldMk cId="2210099673" sldId="271"/>
        </pc:sldMkLst>
      </pc:sldChg>
      <pc:sldChg chg="addSp delSp modSp mod">
        <pc:chgData name="Simon Prince" userId="fcc015fbc7a3e533" providerId="LiveId" clId="{B375BADA-9E5B-4994-B345-C8313241E589}" dt="2022-08-01T12:45:01.871" v="72" actId="14100"/>
        <pc:sldMkLst>
          <pc:docMk/>
          <pc:sldMk cId="1173737816" sldId="272"/>
        </pc:sldMkLst>
        <pc:picChg chg="del">
          <ac:chgData name="Simon Prince" userId="fcc015fbc7a3e533" providerId="LiveId" clId="{B375BADA-9E5B-4994-B345-C8313241E589}" dt="2022-08-01T12:41:17.693" v="28" actId="478"/>
          <ac:picMkLst>
            <pc:docMk/>
            <pc:sldMk cId="1173737816" sldId="272"/>
            <ac:picMk id="4" creationId="{85E906BF-DFA0-EC1A-B5B4-ACA7DF6F2932}"/>
          </ac:picMkLst>
        </pc:picChg>
        <pc:picChg chg="add mod">
          <ac:chgData name="Simon Prince" userId="fcc015fbc7a3e533" providerId="LiveId" clId="{B375BADA-9E5B-4994-B345-C8313241E589}" dt="2022-08-01T12:45:01.871" v="72" actId="14100"/>
          <ac:picMkLst>
            <pc:docMk/>
            <pc:sldMk cId="1173737816" sldId="272"/>
            <ac:picMk id="6" creationId="{6C9B6B8B-A6F5-4323-24AD-4A9C26A02899}"/>
          </ac:picMkLst>
        </pc:picChg>
      </pc:sldChg>
      <pc:sldChg chg="del">
        <pc:chgData name="Simon Prince" userId="fcc015fbc7a3e533" providerId="LiveId" clId="{B375BADA-9E5B-4994-B345-C8313241E589}" dt="2022-08-01T12:41:22.405" v="34" actId="47"/>
        <pc:sldMkLst>
          <pc:docMk/>
          <pc:sldMk cId="655733350" sldId="273"/>
        </pc:sldMkLst>
      </pc:sldChg>
      <pc:sldChg chg="add del">
        <pc:chgData name="Simon Prince" userId="fcc015fbc7a3e533" providerId="LiveId" clId="{B375BADA-9E5B-4994-B345-C8313241E589}" dt="2022-08-01T12:45:15.446" v="77" actId="47"/>
        <pc:sldMkLst>
          <pc:docMk/>
          <pc:sldMk cId="3211940822" sldId="273"/>
        </pc:sldMkLst>
      </pc:sldChg>
      <pc:sldChg chg="del">
        <pc:chgData name="Simon Prince" userId="fcc015fbc7a3e533" providerId="LiveId" clId="{B375BADA-9E5B-4994-B345-C8313241E589}" dt="2022-08-01T12:41:22.863" v="35" actId="47"/>
        <pc:sldMkLst>
          <pc:docMk/>
          <pc:sldMk cId="654720037" sldId="274"/>
        </pc:sldMkLst>
      </pc:sldChg>
      <pc:sldChg chg="add del">
        <pc:chgData name="Simon Prince" userId="fcc015fbc7a3e533" providerId="LiveId" clId="{B375BADA-9E5B-4994-B345-C8313241E589}" dt="2022-08-01T12:45:15.885" v="78" actId="47"/>
        <pc:sldMkLst>
          <pc:docMk/>
          <pc:sldMk cId="2464285377" sldId="274"/>
        </pc:sldMkLst>
      </pc:sldChg>
      <pc:sldChg chg="add del">
        <pc:chgData name="Simon Prince" userId="fcc015fbc7a3e533" providerId="LiveId" clId="{B375BADA-9E5B-4994-B345-C8313241E589}" dt="2022-08-01T12:45:16.285" v="79" actId="47"/>
        <pc:sldMkLst>
          <pc:docMk/>
          <pc:sldMk cId="2601738636" sldId="275"/>
        </pc:sldMkLst>
      </pc:sldChg>
      <pc:sldChg chg="add del">
        <pc:chgData name="Simon Prince" userId="fcc015fbc7a3e533" providerId="LiveId" clId="{B375BADA-9E5B-4994-B345-C8313241E589}" dt="2022-08-01T12:45:16.669" v="80" actId="47"/>
        <pc:sldMkLst>
          <pc:docMk/>
          <pc:sldMk cId="3107531850" sldId="276"/>
        </pc:sldMkLst>
      </pc:sldChg>
      <pc:sldChg chg="add del">
        <pc:chgData name="Simon Prince" userId="fcc015fbc7a3e533" providerId="LiveId" clId="{B375BADA-9E5B-4994-B345-C8313241E589}" dt="2022-08-01T12:45:17.039" v="81" actId="47"/>
        <pc:sldMkLst>
          <pc:docMk/>
          <pc:sldMk cId="1140515340" sldId="277"/>
        </pc:sldMkLst>
      </pc:sldChg>
      <pc:sldChg chg="add del">
        <pc:chgData name="Simon Prince" userId="fcc015fbc7a3e533" providerId="LiveId" clId="{B375BADA-9E5B-4994-B345-C8313241E589}" dt="2022-08-01T12:45:17.476" v="82" actId="47"/>
        <pc:sldMkLst>
          <pc:docMk/>
          <pc:sldMk cId="1408824539" sldId="278"/>
        </pc:sldMkLst>
      </pc:sldChg>
      <pc:sldChg chg="addSp modSp add mod ord">
        <pc:chgData name="Simon Prince" userId="fcc015fbc7a3e533" providerId="LiveId" clId="{B375BADA-9E5B-4994-B345-C8313241E589}" dt="2022-08-01T12:43:38.959" v="66" actId="14100"/>
        <pc:sldMkLst>
          <pc:docMk/>
          <pc:sldMk cId="1468444921" sldId="279"/>
        </pc:sldMkLst>
        <pc:picChg chg="add mod">
          <ac:chgData name="Simon Prince" userId="fcc015fbc7a3e533" providerId="LiveId" clId="{B375BADA-9E5B-4994-B345-C8313241E589}" dt="2022-08-01T12:43:38.959" v="66" actId="14100"/>
          <ac:picMkLst>
            <pc:docMk/>
            <pc:sldMk cId="1468444921" sldId="279"/>
            <ac:picMk id="3" creationId="{EB1489CB-308D-2D4F-7CF9-DAEACD5DAEA0}"/>
          </ac:picMkLst>
        </pc:picChg>
      </pc:sldChg>
      <pc:sldChg chg="addSp delSp add mod ord">
        <pc:chgData name="Simon Prince" userId="fcc015fbc7a3e533" providerId="LiveId" clId="{B375BADA-9E5B-4994-B345-C8313241E589}" dt="2022-08-01T12:43:53.031" v="68"/>
        <pc:sldMkLst>
          <pc:docMk/>
          <pc:sldMk cId="79351397" sldId="280"/>
        </pc:sldMkLst>
        <pc:picChg chg="add">
          <ac:chgData name="Simon Prince" userId="fcc015fbc7a3e533" providerId="LiveId" clId="{B375BADA-9E5B-4994-B345-C8313241E589}" dt="2022-08-01T12:42:44.557" v="56" actId="22"/>
          <ac:picMkLst>
            <pc:docMk/>
            <pc:sldMk cId="79351397" sldId="280"/>
            <ac:picMk id="4" creationId="{3C6DBBAE-587A-B8C2-B1C8-A8E54EC306A3}"/>
          </ac:picMkLst>
        </pc:picChg>
        <pc:picChg chg="add del">
          <ac:chgData name="Simon Prince" userId="fcc015fbc7a3e533" providerId="LiveId" clId="{B375BADA-9E5B-4994-B345-C8313241E589}" dt="2022-08-01T12:43:03.886" v="58" actId="21"/>
          <ac:picMkLst>
            <pc:docMk/>
            <pc:sldMk cId="79351397" sldId="280"/>
            <ac:picMk id="6" creationId="{91E21DEE-D907-0B8B-2C74-E10836B86FBD}"/>
          </ac:picMkLst>
        </pc:picChg>
      </pc:sldChg>
      <pc:sldChg chg="addSp add mod ord">
        <pc:chgData name="Simon Prince" userId="fcc015fbc7a3e533" providerId="LiveId" clId="{B375BADA-9E5B-4994-B345-C8313241E589}" dt="2022-08-01T12:45:13.325" v="76"/>
        <pc:sldMkLst>
          <pc:docMk/>
          <pc:sldMk cId="4202641153" sldId="281"/>
        </pc:sldMkLst>
        <pc:picChg chg="add">
          <ac:chgData name="Simon Prince" userId="fcc015fbc7a3e533" providerId="LiveId" clId="{B375BADA-9E5B-4994-B345-C8313241E589}" dt="2022-08-01T12:42:28.932" v="55" actId="22"/>
          <ac:picMkLst>
            <pc:docMk/>
            <pc:sldMk cId="4202641153" sldId="281"/>
            <ac:picMk id="4" creationId="{1F874040-9BC9-5B5E-7098-A9F17754584D}"/>
          </ac:picMkLst>
        </pc:picChg>
      </pc:sldChg>
      <pc:sldChg chg="addSp delSp modSp add mod ord">
        <pc:chgData name="Simon Prince" userId="fcc015fbc7a3e533" providerId="LiveId" clId="{B375BADA-9E5B-4994-B345-C8313241E589}" dt="2022-08-01T12:43:30.673" v="63"/>
        <pc:sldMkLst>
          <pc:docMk/>
          <pc:sldMk cId="1471131968" sldId="282"/>
        </pc:sldMkLst>
        <pc:picChg chg="add mod">
          <ac:chgData name="Simon Prince" userId="fcc015fbc7a3e533" providerId="LiveId" clId="{B375BADA-9E5B-4994-B345-C8313241E589}" dt="2022-08-01T12:42:05.478" v="52" actId="14100"/>
          <ac:picMkLst>
            <pc:docMk/>
            <pc:sldMk cId="1471131968" sldId="282"/>
            <ac:picMk id="4" creationId="{92721B1E-BBC2-99C5-4140-8C1138BC1FBE}"/>
          </ac:picMkLst>
        </pc:picChg>
        <pc:picChg chg="add del">
          <ac:chgData name="Simon Prince" userId="fcc015fbc7a3e533" providerId="LiveId" clId="{B375BADA-9E5B-4994-B345-C8313241E589}" dt="2022-08-01T12:42:27.223" v="54" actId="22"/>
          <ac:picMkLst>
            <pc:docMk/>
            <pc:sldMk cId="1471131968" sldId="282"/>
            <ac:picMk id="6" creationId="{206CEA1A-5DFE-9A15-AC52-B3B1BDBC301E}"/>
          </ac:picMkLst>
        </pc:picChg>
      </pc:sldChg>
      <pc:sldChg chg="addSp add mod ord">
        <pc:chgData name="Simon Prince" userId="fcc015fbc7a3e533" providerId="LiveId" clId="{B375BADA-9E5B-4994-B345-C8313241E589}" dt="2022-08-01T12:43:25.668" v="61"/>
        <pc:sldMkLst>
          <pc:docMk/>
          <pc:sldMk cId="4059680028" sldId="283"/>
        </pc:sldMkLst>
        <pc:picChg chg="add">
          <ac:chgData name="Simon Prince" userId="fcc015fbc7a3e533" providerId="LiveId" clId="{B375BADA-9E5B-4994-B345-C8313241E589}" dt="2022-08-01T12:41:48.740" v="50" actId="22"/>
          <ac:picMkLst>
            <pc:docMk/>
            <pc:sldMk cId="4059680028" sldId="283"/>
            <ac:picMk id="4" creationId="{F7D1B2E5-D308-6058-C090-C38E80B8D479}"/>
          </ac:picMkLst>
        </pc:picChg>
      </pc:sldChg>
    </pc:docChg>
  </pc:docChgLst>
  <pc:docChgLst>
    <pc:chgData name="Simon Prince" userId="fcc015fbc7a3e533" providerId="LiveId" clId="{E3CD89AF-5A7A-EC43-A6BF-1EE2E4944F06}"/>
    <pc:docChg chg="custSel addSld delSld modSld sldOrd">
      <pc:chgData name="Simon Prince" userId="fcc015fbc7a3e533" providerId="LiveId" clId="{E3CD89AF-5A7A-EC43-A6BF-1EE2E4944F06}" dt="2023-07-16T12:26:08.992" v="60" actId="1076"/>
      <pc:docMkLst>
        <pc:docMk/>
      </pc:docMkLst>
      <pc:sldChg chg="del">
        <pc:chgData name="Simon Prince" userId="fcc015fbc7a3e533" providerId="LiveId" clId="{E3CD89AF-5A7A-EC43-A6BF-1EE2E4944F06}" dt="2023-07-16T12:18:58.725" v="4" actId="2696"/>
        <pc:sldMkLst>
          <pc:docMk/>
          <pc:sldMk cId="1173737816" sldId="272"/>
        </pc:sldMkLst>
      </pc:sldChg>
      <pc:sldChg chg="del">
        <pc:chgData name="Simon Prince" userId="fcc015fbc7a3e533" providerId="LiveId" clId="{E3CD89AF-5A7A-EC43-A6BF-1EE2E4944F06}" dt="2023-07-16T12:18:57.993" v="2" actId="2696"/>
        <pc:sldMkLst>
          <pc:docMk/>
          <pc:sldMk cId="1468444921" sldId="279"/>
        </pc:sldMkLst>
      </pc:sldChg>
      <pc:sldChg chg="del">
        <pc:chgData name="Simon Prince" userId="fcc015fbc7a3e533" providerId="LiveId" clId="{E3CD89AF-5A7A-EC43-A6BF-1EE2E4944F06}" dt="2023-07-16T12:18:58.346" v="3" actId="2696"/>
        <pc:sldMkLst>
          <pc:docMk/>
          <pc:sldMk cId="79351397" sldId="280"/>
        </pc:sldMkLst>
      </pc:sldChg>
      <pc:sldChg chg="del">
        <pc:chgData name="Simon Prince" userId="fcc015fbc7a3e533" providerId="LiveId" clId="{E3CD89AF-5A7A-EC43-A6BF-1EE2E4944F06}" dt="2023-07-16T12:18:59.370" v="5" actId="2696"/>
        <pc:sldMkLst>
          <pc:docMk/>
          <pc:sldMk cId="4202641153" sldId="281"/>
        </pc:sldMkLst>
      </pc:sldChg>
      <pc:sldChg chg="del">
        <pc:chgData name="Simon Prince" userId="fcc015fbc7a3e533" providerId="LiveId" clId="{E3CD89AF-5A7A-EC43-A6BF-1EE2E4944F06}" dt="2023-07-16T12:18:57.640" v="1" actId="2696"/>
        <pc:sldMkLst>
          <pc:docMk/>
          <pc:sldMk cId="1471131968" sldId="282"/>
        </pc:sldMkLst>
      </pc:sldChg>
      <pc:sldChg chg="addSp delSp modSp mod ord">
        <pc:chgData name="Simon Prince" userId="fcc015fbc7a3e533" providerId="LiveId" clId="{E3CD89AF-5A7A-EC43-A6BF-1EE2E4944F06}" dt="2023-07-16T12:26:08.992" v="60" actId="1076"/>
        <pc:sldMkLst>
          <pc:docMk/>
          <pc:sldMk cId="4059680028" sldId="283"/>
        </pc:sldMkLst>
        <pc:picChg chg="del">
          <ac:chgData name="Simon Prince" userId="fcc015fbc7a3e533" providerId="LiveId" clId="{E3CD89AF-5A7A-EC43-A6BF-1EE2E4944F06}" dt="2023-07-16T12:18:55.442" v="0" actId="478"/>
          <ac:picMkLst>
            <pc:docMk/>
            <pc:sldMk cId="4059680028" sldId="283"/>
            <ac:picMk id="4" creationId="{F7D1B2E5-D308-6058-C090-C38E80B8D479}"/>
          </ac:picMkLst>
        </pc:picChg>
        <pc:picChg chg="add mod">
          <ac:chgData name="Simon Prince" userId="fcc015fbc7a3e533" providerId="LiveId" clId="{E3CD89AF-5A7A-EC43-A6BF-1EE2E4944F06}" dt="2023-07-16T12:26:08.992" v="60" actId="1076"/>
          <ac:picMkLst>
            <pc:docMk/>
            <pc:sldMk cId="4059680028" sldId="283"/>
            <ac:picMk id="5" creationId="{6DF6B858-59C0-328E-4AD4-CBB167577BE7}"/>
          </ac:picMkLst>
        </pc:picChg>
        <pc:picChg chg="add del mod">
          <ac:chgData name="Simon Prince" userId="fcc015fbc7a3e533" providerId="LiveId" clId="{E3CD89AF-5A7A-EC43-A6BF-1EE2E4944F06}" dt="2023-07-16T12:24:37.301" v="33" actId="21"/>
          <ac:picMkLst>
            <pc:docMk/>
            <pc:sldMk cId="4059680028" sldId="283"/>
            <ac:picMk id="7" creationId="{2A944840-A82D-952A-0659-D08CB371EAAA}"/>
          </ac:picMkLst>
        </pc:picChg>
        <pc:picChg chg="add del mod">
          <ac:chgData name="Simon Prince" userId="fcc015fbc7a3e533" providerId="LiveId" clId="{E3CD89AF-5A7A-EC43-A6BF-1EE2E4944F06}" dt="2023-07-16T12:24:33.112" v="31" actId="21"/>
          <ac:picMkLst>
            <pc:docMk/>
            <pc:sldMk cId="4059680028" sldId="283"/>
            <ac:picMk id="9" creationId="{3A13D095-A0CD-DE47-CA1A-D695AFC3B83A}"/>
          </ac:picMkLst>
        </pc:picChg>
        <pc:picChg chg="add del mod">
          <ac:chgData name="Simon Prince" userId="fcc015fbc7a3e533" providerId="LiveId" clId="{E3CD89AF-5A7A-EC43-A6BF-1EE2E4944F06}" dt="2023-07-16T12:24:27.849" v="29" actId="21"/>
          <ac:picMkLst>
            <pc:docMk/>
            <pc:sldMk cId="4059680028" sldId="283"/>
            <ac:picMk id="11" creationId="{90ACD016-F239-CE8E-8FC7-1C0E52DBF43F}"/>
          </ac:picMkLst>
        </pc:picChg>
        <pc:picChg chg="add del mod">
          <ac:chgData name="Simon Prince" userId="fcc015fbc7a3e533" providerId="LiveId" clId="{E3CD89AF-5A7A-EC43-A6BF-1EE2E4944F06}" dt="2023-07-16T12:24:12.855" v="21" actId="21"/>
          <ac:picMkLst>
            <pc:docMk/>
            <pc:sldMk cId="4059680028" sldId="283"/>
            <ac:picMk id="13" creationId="{13B646B1-891A-94B6-A638-8666C996F296}"/>
          </ac:picMkLst>
        </pc:picChg>
        <pc:picChg chg="add del mod">
          <ac:chgData name="Simon Prince" userId="fcc015fbc7a3e533" providerId="LiveId" clId="{E3CD89AF-5A7A-EC43-A6BF-1EE2E4944F06}" dt="2023-07-16T12:24:07.665" v="19" actId="21"/>
          <ac:picMkLst>
            <pc:docMk/>
            <pc:sldMk cId="4059680028" sldId="283"/>
            <ac:picMk id="15" creationId="{62B37B0E-08F9-7664-1EAD-737B7CF83801}"/>
          </ac:picMkLst>
        </pc:picChg>
        <pc:picChg chg="add del mod">
          <ac:chgData name="Simon Prince" userId="fcc015fbc7a3e533" providerId="LiveId" clId="{E3CD89AF-5A7A-EC43-A6BF-1EE2E4944F06}" dt="2023-07-16T12:24:03.828" v="17" actId="21"/>
          <ac:picMkLst>
            <pc:docMk/>
            <pc:sldMk cId="4059680028" sldId="283"/>
            <ac:picMk id="17" creationId="{3BFFA503-00BC-828A-D550-005E8E9C394F}"/>
          </ac:picMkLst>
        </pc:picChg>
        <pc:picChg chg="add del mod">
          <ac:chgData name="Simon Prince" userId="fcc015fbc7a3e533" providerId="LiveId" clId="{E3CD89AF-5A7A-EC43-A6BF-1EE2E4944F06}" dt="2023-07-16T12:23:59.285" v="15" actId="21"/>
          <ac:picMkLst>
            <pc:docMk/>
            <pc:sldMk cId="4059680028" sldId="283"/>
            <ac:picMk id="19" creationId="{6FB90490-5512-3356-376B-D6D22D2A1837}"/>
          </ac:picMkLst>
        </pc:picChg>
        <pc:picChg chg="add del mod">
          <ac:chgData name="Simon Prince" userId="fcc015fbc7a3e533" providerId="LiveId" clId="{E3CD89AF-5A7A-EC43-A6BF-1EE2E4944F06}" dt="2023-07-16T12:23:54.411" v="13" actId="21"/>
          <ac:picMkLst>
            <pc:docMk/>
            <pc:sldMk cId="4059680028" sldId="283"/>
            <ac:picMk id="21" creationId="{9FDEBF5B-7B8F-88E9-4803-EEC5C096BDE3}"/>
          </ac:picMkLst>
        </pc:picChg>
      </pc:sldChg>
      <pc:sldChg chg="addSp modSp add mod">
        <pc:chgData name="Simon Prince" userId="fcc015fbc7a3e533" providerId="LiveId" clId="{E3CD89AF-5A7A-EC43-A6BF-1EE2E4944F06}" dt="2023-07-16T12:24:53.742" v="40" actId="1076"/>
        <pc:sldMkLst>
          <pc:docMk/>
          <pc:sldMk cId="1552137676" sldId="284"/>
        </pc:sldMkLst>
        <pc:picChg chg="add mod">
          <ac:chgData name="Simon Prince" userId="fcc015fbc7a3e533" providerId="LiveId" clId="{E3CD89AF-5A7A-EC43-A6BF-1EE2E4944F06}" dt="2023-07-16T12:24:53.742" v="40" actId="1076"/>
          <ac:picMkLst>
            <pc:docMk/>
            <pc:sldMk cId="1552137676" sldId="284"/>
            <ac:picMk id="3" creationId="{44B2FC8F-CB56-1E66-2C07-10DD17142DC0}"/>
          </ac:picMkLst>
        </pc:picChg>
      </pc:sldChg>
      <pc:sldChg chg="addSp modSp add mod">
        <pc:chgData name="Simon Prince" userId="fcc015fbc7a3e533" providerId="LiveId" clId="{E3CD89AF-5A7A-EC43-A6BF-1EE2E4944F06}" dt="2023-07-16T12:25:04.462" v="43" actId="1076"/>
        <pc:sldMkLst>
          <pc:docMk/>
          <pc:sldMk cId="2607077878" sldId="285"/>
        </pc:sldMkLst>
        <pc:picChg chg="add mod">
          <ac:chgData name="Simon Prince" userId="fcc015fbc7a3e533" providerId="LiveId" clId="{E3CD89AF-5A7A-EC43-A6BF-1EE2E4944F06}" dt="2023-07-16T12:25:04.462" v="43" actId="1076"/>
          <ac:picMkLst>
            <pc:docMk/>
            <pc:sldMk cId="2607077878" sldId="285"/>
            <ac:picMk id="3" creationId="{FC3A2B66-A684-EA04-54A1-D1F3C3291718}"/>
          </ac:picMkLst>
        </pc:picChg>
      </pc:sldChg>
      <pc:sldChg chg="addSp modSp add mod">
        <pc:chgData name="Simon Prince" userId="fcc015fbc7a3e533" providerId="LiveId" clId="{E3CD89AF-5A7A-EC43-A6BF-1EE2E4944F06}" dt="2023-07-16T12:25:11.395" v="46" actId="1076"/>
        <pc:sldMkLst>
          <pc:docMk/>
          <pc:sldMk cId="4061472317" sldId="286"/>
        </pc:sldMkLst>
        <pc:picChg chg="add mod">
          <ac:chgData name="Simon Prince" userId="fcc015fbc7a3e533" providerId="LiveId" clId="{E3CD89AF-5A7A-EC43-A6BF-1EE2E4944F06}" dt="2023-07-16T12:25:11.395" v="46" actId="1076"/>
          <ac:picMkLst>
            <pc:docMk/>
            <pc:sldMk cId="4061472317" sldId="286"/>
            <ac:picMk id="3" creationId="{A80874A3-0917-3225-88C1-67A5F99171E6}"/>
          </ac:picMkLst>
        </pc:picChg>
      </pc:sldChg>
      <pc:sldChg chg="addSp modSp add mod">
        <pc:chgData name="Simon Prince" userId="fcc015fbc7a3e533" providerId="LiveId" clId="{E3CD89AF-5A7A-EC43-A6BF-1EE2E4944F06}" dt="2023-07-16T12:25:18.996" v="48" actId="14100"/>
        <pc:sldMkLst>
          <pc:docMk/>
          <pc:sldMk cId="2693977550" sldId="287"/>
        </pc:sldMkLst>
        <pc:picChg chg="add mod">
          <ac:chgData name="Simon Prince" userId="fcc015fbc7a3e533" providerId="LiveId" clId="{E3CD89AF-5A7A-EC43-A6BF-1EE2E4944F06}" dt="2023-07-16T12:25:18.996" v="48" actId="14100"/>
          <ac:picMkLst>
            <pc:docMk/>
            <pc:sldMk cId="2693977550" sldId="287"/>
            <ac:picMk id="3" creationId="{C0B2AC2A-B3D7-AACA-FE46-567D47A8C219}"/>
          </ac:picMkLst>
        </pc:picChg>
      </pc:sldChg>
      <pc:sldChg chg="addSp modSp add mod">
        <pc:chgData name="Simon Prince" userId="fcc015fbc7a3e533" providerId="LiveId" clId="{E3CD89AF-5A7A-EC43-A6BF-1EE2E4944F06}" dt="2023-07-16T12:25:26.892" v="50" actId="1076"/>
        <pc:sldMkLst>
          <pc:docMk/>
          <pc:sldMk cId="3501698308" sldId="288"/>
        </pc:sldMkLst>
        <pc:picChg chg="add mod">
          <ac:chgData name="Simon Prince" userId="fcc015fbc7a3e533" providerId="LiveId" clId="{E3CD89AF-5A7A-EC43-A6BF-1EE2E4944F06}" dt="2023-07-16T12:25:26.892" v="50" actId="1076"/>
          <ac:picMkLst>
            <pc:docMk/>
            <pc:sldMk cId="3501698308" sldId="288"/>
            <ac:picMk id="3" creationId="{4F21AAA0-DC40-D045-7992-5EB17D57F296}"/>
          </ac:picMkLst>
        </pc:picChg>
      </pc:sldChg>
      <pc:sldChg chg="addSp modSp add mod">
        <pc:chgData name="Simon Prince" userId="fcc015fbc7a3e533" providerId="LiveId" clId="{E3CD89AF-5A7A-EC43-A6BF-1EE2E4944F06}" dt="2023-07-16T12:25:35.974" v="52" actId="1076"/>
        <pc:sldMkLst>
          <pc:docMk/>
          <pc:sldMk cId="3513137956" sldId="289"/>
        </pc:sldMkLst>
        <pc:picChg chg="add mod">
          <ac:chgData name="Simon Prince" userId="fcc015fbc7a3e533" providerId="LiveId" clId="{E3CD89AF-5A7A-EC43-A6BF-1EE2E4944F06}" dt="2023-07-16T12:25:35.974" v="52" actId="1076"/>
          <ac:picMkLst>
            <pc:docMk/>
            <pc:sldMk cId="3513137956" sldId="289"/>
            <ac:picMk id="3" creationId="{6FB32236-5655-D621-6E37-06DA724860CF}"/>
          </ac:picMkLst>
        </pc:picChg>
      </pc:sldChg>
      <pc:sldChg chg="addSp modSp add mod">
        <pc:chgData name="Simon Prince" userId="fcc015fbc7a3e533" providerId="LiveId" clId="{E3CD89AF-5A7A-EC43-A6BF-1EE2E4944F06}" dt="2023-07-16T12:25:42.741" v="54" actId="14100"/>
        <pc:sldMkLst>
          <pc:docMk/>
          <pc:sldMk cId="2562436448" sldId="290"/>
        </pc:sldMkLst>
        <pc:picChg chg="add mod">
          <ac:chgData name="Simon Prince" userId="fcc015fbc7a3e533" providerId="LiveId" clId="{E3CD89AF-5A7A-EC43-A6BF-1EE2E4944F06}" dt="2023-07-16T12:25:42.741" v="54" actId="14100"/>
          <ac:picMkLst>
            <pc:docMk/>
            <pc:sldMk cId="2562436448" sldId="290"/>
            <ac:picMk id="3" creationId="{ED81A74F-A207-8CA6-1AF7-9FC0852A5BEF}"/>
          </ac:picMkLst>
        </pc:picChg>
      </pc:sldChg>
      <pc:sldChg chg="addSp modSp add mod">
        <pc:chgData name="Simon Prince" userId="fcc015fbc7a3e533" providerId="LiveId" clId="{E3CD89AF-5A7A-EC43-A6BF-1EE2E4944F06}" dt="2023-07-16T12:25:56.714" v="57" actId="14100"/>
        <pc:sldMkLst>
          <pc:docMk/>
          <pc:sldMk cId="1028514992" sldId="291"/>
        </pc:sldMkLst>
        <pc:picChg chg="add mod">
          <ac:chgData name="Simon Prince" userId="fcc015fbc7a3e533" providerId="LiveId" clId="{E3CD89AF-5A7A-EC43-A6BF-1EE2E4944F06}" dt="2023-07-16T12:25:56.714" v="57" actId="14100"/>
          <ac:picMkLst>
            <pc:docMk/>
            <pc:sldMk cId="1028514992" sldId="291"/>
            <ac:picMk id="3" creationId="{78F963B0-FE24-EC9D-2E7A-4D409668D804}"/>
          </ac:picMkLst>
        </pc:picChg>
      </pc:sldChg>
      <pc:sldChg chg="add del">
        <pc:chgData name="Simon Prince" userId="fcc015fbc7a3e533" providerId="LiveId" clId="{E3CD89AF-5A7A-EC43-A6BF-1EE2E4944F06}" dt="2023-07-16T12:24:43.588" v="36" actId="2696"/>
        <pc:sldMkLst>
          <pc:docMk/>
          <pc:sldMk cId="781501323" sldId="292"/>
        </pc:sldMkLst>
      </pc:sldChg>
      <pc:sldChg chg="add del">
        <pc:chgData name="Simon Prince" userId="fcc015fbc7a3e533" providerId="LiveId" clId="{E3CD89AF-5A7A-EC43-A6BF-1EE2E4944F06}" dt="2023-07-16T12:24:44.089" v="37" actId="2696"/>
        <pc:sldMkLst>
          <pc:docMk/>
          <pc:sldMk cId="1799975747" sldId="293"/>
        </pc:sldMkLst>
      </pc:sldChg>
      <pc:sldChg chg="add del">
        <pc:chgData name="Simon Prince" userId="fcc015fbc7a3e533" providerId="LiveId" clId="{E3CD89AF-5A7A-EC43-A6BF-1EE2E4944F06}" dt="2023-07-16T12:24:44.883" v="38" actId="2696"/>
        <pc:sldMkLst>
          <pc:docMk/>
          <pc:sldMk cId="3001648215" sldId="29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Chapter 7:  </a:t>
            </a:r>
            <a:r>
              <a:rPr lang="en-CA" dirty="0"/>
              <a:t>Gradients and Initialization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6DF6B858-59C0-328E-4AD4-CBB16757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39" y="1728340"/>
            <a:ext cx="9859721" cy="28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2FC8F-CB56-1E66-2C07-10DD17142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67" y="294063"/>
            <a:ext cx="9497865" cy="62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3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FC3A2B66-A684-EA04-54A1-D1F3C3291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30" y="0"/>
            <a:ext cx="5431539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lowchart&#10;&#10;Description automatically generated">
            <a:extLst>
              <a:ext uri="{FF2B5EF4-FFF2-40B4-BE49-F238E27FC236}">
                <a16:creationId xmlns:a16="http://schemas.microsoft.com/office/drawing/2014/main" id="{A80874A3-0917-3225-88C1-67A5F9917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9" y="2142308"/>
            <a:ext cx="10909396" cy="20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72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C0B2AC2A-B3D7-AACA-FE46-567D47A8C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4" y="1846218"/>
            <a:ext cx="10671661" cy="27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77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4F21AAA0-DC40-D045-7992-5EB17D57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3" y="1805191"/>
            <a:ext cx="10952153" cy="32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98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and a diagram&#10;&#10;Description automatically generated">
            <a:extLst>
              <a:ext uri="{FF2B5EF4-FFF2-40B4-BE49-F238E27FC236}">
                <a16:creationId xmlns:a16="http://schemas.microsoft.com/office/drawing/2014/main" id="{6FB32236-5655-D621-6E37-06DA72486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9" y="1115102"/>
            <a:ext cx="11560638" cy="474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3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ED81A74F-A207-8CA6-1AF7-9FC0852A5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70" y="1"/>
            <a:ext cx="7512187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36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8F963B0-FE24-EC9D-2E7A-4D409668D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423" y="-12283"/>
            <a:ext cx="4843297" cy="660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4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179</Words>
  <Application>Microsoft Macintosh PowerPoint</Application>
  <PresentationFormat>Widescreen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6</cp:revision>
  <dcterms:created xsi:type="dcterms:W3CDTF">2022-08-01T10:54:48Z</dcterms:created>
  <dcterms:modified xsi:type="dcterms:W3CDTF">2023-07-16T12:26:12Z</dcterms:modified>
</cp:coreProperties>
</file>