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89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28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8A4748-2F70-BC47-A974-439AB7ECF54E}" v="13" dt="2023-07-16T12:36:12.1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8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20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Prince" userId="fcc015fbc7a3e533" providerId="LiveId" clId="{BFA7A594-23B3-454D-B57A-4F2A1156D7D6}"/>
    <pc:docChg chg="custSel addSld delSld modSld sldOrd">
      <pc:chgData name="Simon Prince" userId="fcc015fbc7a3e533" providerId="LiveId" clId="{BFA7A594-23B3-454D-B57A-4F2A1156D7D6}" dt="2022-08-01T12:52:38.669" v="82" actId="14100"/>
      <pc:docMkLst>
        <pc:docMk/>
      </pc:docMkLst>
      <pc:sldChg chg="modSp mod">
        <pc:chgData name="Simon Prince" userId="fcc015fbc7a3e533" providerId="LiveId" clId="{BFA7A594-23B3-454D-B57A-4F2A1156D7D6}" dt="2022-08-01T12:46:04.643" v="24" actId="20577"/>
        <pc:sldMkLst>
          <pc:docMk/>
          <pc:sldMk cId="876106008" sldId="256"/>
        </pc:sldMkLst>
        <pc:spChg chg="mod">
          <ac:chgData name="Simon Prince" userId="fcc015fbc7a3e533" providerId="LiveId" clId="{BFA7A594-23B3-454D-B57A-4F2A1156D7D6}" dt="2022-08-01T12:46:04.643" v="24" actId="20577"/>
          <ac:spMkLst>
            <pc:docMk/>
            <pc:sldMk cId="876106008" sldId="256"/>
            <ac:spMk id="3" creationId="{59CAAE44-D49D-434D-AD0A-3789FE33C447}"/>
          </ac:spMkLst>
        </pc:spChg>
      </pc:sldChg>
      <pc:sldChg chg="del">
        <pc:chgData name="Simon Prince" userId="fcc015fbc7a3e533" providerId="LiveId" clId="{BFA7A594-23B3-454D-B57A-4F2A1156D7D6}" dt="2022-08-01T12:46:14.525" v="29" actId="47"/>
        <pc:sldMkLst>
          <pc:docMk/>
          <pc:sldMk cId="1173737816" sldId="272"/>
        </pc:sldMkLst>
      </pc:sldChg>
      <pc:sldChg chg="del">
        <pc:chgData name="Simon Prince" userId="fcc015fbc7a3e533" providerId="LiveId" clId="{BFA7A594-23B3-454D-B57A-4F2A1156D7D6}" dt="2022-08-01T12:46:13.597" v="27" actId="47"/>
        <pc:sldMkLst>
          <pc:docMk/>
          <pc:sldMk cId="1468444921" sldId="279"/>
        </pc:sldMkLst>
      </pc:sldChg>
      <pc:sldChg chg="del">
        <pc:chgData name="Simon Prince" userId="fcc015fbc7a3e533" providerId="LiveId" clId="{BFA7A594-23B3-454D-B57A-4F2A1156D7D6}" dt="2022-08-01T12:46:14.064" v="28" actId="47"/>
        <pc:sldMkLst>
          <pc:docMk/>
          <pc:sldMk cId="79351397" sldId="280"/>
        </pc:sldMkLst>
      </pc:sldChg>
      <pc:sldChg chg="del">
        <pc:chgData name="Simon Prince" userId="fcc015fbc7a3e533" providerId="LiveId" clId="{BFA7A594-23B3-454D-B57A-4F2A1156D7D6}" dt="2022-08-01T12:46:14.996" v="30" actId="47"/>
        <pc:sldMkLst>
          <pc:docMk/>
          <pc:sldMk cId="4202641153" sldId="281"/>
        </pc:sldMkLst>
      </pc:sldChg>
      <pc:sldChg chg="addSp delSp modSp mod">
        <pc:chgData name="Simon Prince" userId="fcc015fbc7a3e533" providerId="LiveId" clId="{BFA7A594-23B3-454D-B57A-4F2A1156D7D6}" dt="2022-08-01T12:47:24.421" v="44" actId="14100"/>
        <pc:sldMkLst>
          <pc:docMk/>
          <pc:sldMk cId="1471131968" sldId="282"/>
        </pc:sldMkLst>
        <pc:picChg chg="del">
          <ac:chgData name="Simon Prince" userId="fcc015fbc7a3e533" providerId="LiveId" clId="{BFA7A594-23B3-454D-B57A-4F2A1156D7D6}" dt="2022-08-01T12:46:11.540" v="26" actId="478"/>
          <ac:picMkLst>
            <pc:docMk/>
            <pc:sldMk cId="1471131968" sldId="282"/>
            <ac:picMk id="4" creationId="{92721B1E-BBC2-99C5-4140-8C1138BC1FBE}"/>
          </ac:picMkLst>
        </pc:picChg>
        <pc:picChg chg="add mod">
          <ac:chgData name="Simon Prince" userId="fcc015fbc7a3e533" providerId="LiveId" clId="{BFA7A594-23B3-454D-B57A-4F2A1156D7D6}" dt="2022-08-01T12:47:24.421" v="44" actId="14100"/>
          <ac:picMkLst>
            <pc:docMk/>
            <pc:sldMk cId="1471131968" sldId="282"/>
            <ac:picMk id="8" creationId="{D6A7EFBF-D9D7-28AD-78B0-9317D1CBF6EA}"/>
          </ac:picMkLst>
        </pc:picChg>
      </pc:sldChg>
      <pc:sldChg chg="addSp delSp modSp mod">
        <pc:chgData name="Simon Prince" userId="fcc015fbc7a3e533" providerId="LiveId" clId="{BFA7A594-23B3-454D-B57A-4F2A1156D7D6}" dt="2022-08-01T12:47:08.897" v="42" actId="14100"/>
        <pc:sldMkLst>
          <pc:docMk/>
          <pc:sldMk cId="4059680028" sldId="283"/>
        </pc:sldMkLst>
        <pc:picChg chg="del">
          <ac:chgData name="Simon Prince" userId="fcc015fbc7a3e533" providerId="LiveId" clId="{BFA7A594-23B3-454D-B57A-4F2A1156D7D6}" dt="2022-08-01T12:46:08.610" v="25" actId="478"/>
          <ac:picMkLst>
            <pc:docMk/>
            <pc:sldMk cId="4059680028" sldId="283"/>
            <ac:picMk id="4" creationId="{F7D1B2E5-D308-6058-C090-C38E80B8D479}"/>
          </ac:picMkLst>
        </pc:picChg>
        <pc:picChg chg="add mod">
          <ac:chgData name="Simon Prince" userId="fcc015fbc7a3e533" providerId="LiveId" clId="{BFA7A594-23B3-454D-B57A-4F2A1156D7D6}" dt="2022-08-01T12:47:08.897" v="42" actId="14100"/>
          <ac:picMkLst>
            <pc:docMk/>
            <pc:sldMk cId="4059680028" sldId="283"/>
            <ac:picMk id="6" creationId="{8769FD73-B4B2-53A4-5EDB-48F7495A8719}"/>
          </ac:picMkLst>
        </pc:picChg>
      </pc:sldChg>
      <pc:sldChg chg="addSp modSp add mod ord">
        <pc:chgData name="Simon Prince" userId="fcc015fbc7a3e533" providerId="LiveId" clId="{BFA7A594-23B3-454D-B57A-4F2A1156D7D6}" dt="2022-08-01T12:52:05.142" v="81"/>
        <pc:sldMkLst>
          <pc:docMk/>
          <pc:sldMk cId="4099099491" sldId="284"/>
        </pc:sldMkLst>
        <pc:picChg chg="add mod">
          <ac:chgData name="Simon Prince" userId="fcc015fbc7a3e533" providerId="LiveId" clId="{BFA7A594-23B3-454D-B57A-4F2A1156D7D6}" dt="2022-08-01T12:47:41.219" v="46" actId="14100"/>
          <ac:picMkLst>
            <pc:docMk/>
            <pc:sldMk cId="4099099491" sldId="284"/>
            <ac:picMk id="4" creationId="{486C5186-2616-F2CD-FA60-296912C031F0}"/>
          </ac:picMkLst>
        </pc:picChg>
      </pc:sldChg>
      <pc:sldChg chg="addSp modSp add mod ord">
        <pc:chgData name="Simon Prince" userId="fcc015fbc7a3e533" providerId="LiveId" clId="{BFA7A594-23B3-454D-B57A-4F2A1156D7D6}" dt="2022-08-01T12:51:29.580" v="71"/>
        <pc:sldMkLst>
          <pc:docMk/>
          <pc:sldMk cId="1767198392" sldId="285"/>
        </pc:sldMkLst>
        <pc:picChg chg="add mod">
          <ac:chgData name="Simon Prince" userId="fcc015fbc7a3e533" providerId="LiveId" clId="{BFA7A594-23B3-454D-B57A-4F2A1156D7D6}" dt="2022-08-01T12:47:56.179" v="48" actId="14100"/>
          <ac:picMkLst>
            <pc:docMk/>
            <pc:sldMk cId="1767198392" sldId="285"/>
            <ac:picMk id="4" creationId="{09E855EB-E118-E279-9A15-3830B781AD8F}"/>
          </ac:picMkLst>
        </pc:picChg>
      </pc:sldChg>
      <pc:sldChg chg="addSp modSp add mod">
        <pc:chgData name="Simon Prince" userId="fcc015fbc7a3e533" providerId="LiveId" clId="{BFA7A594-23B3-454D-B57A-4F2A1156D7D6}" dt="2022-08-01T12:52:38.669" v="82" actId="14100"/>
        <pc:sldMkLst>
          <pc:docMk/>
          <pc:sldMk cId="1449235230" sldId="286"/>
        </pc:sldMkLst>
        <pc:picChg chg="add mod">
          <ac:chgData name="Simon Prince" userId="fcc015fbc7a3e533" providerId="LiveId" clId="{BFA7A594-23B3-454D-B57A-4F2A1156D7D6}" dt="2022-08-01T12:52:38.669" v="82" actId="14100"/>
          <ac:picMkLst>
            <pc:docMk/>
            <pc:sldMk cId="1449235230" sldId="286"/>
            <ac:picMk id="4" creationId="{38584C83-8C58-4360-0931-5D5E7DA5B7E7}"/>
          </ac:picMkLst>
        </pc:picChg>
      </pc:sldChg>
      <pc:sldChg chg="addSp modSp add mod ord">
        <pc:chgData name="Simon Prince" userId="fcc015fbc7a3e533" providerId="LiveId" clId="{BFA7A594-23B3-454D-B57A-4F2A1156D7D6}" dt="2022-08-01T12:51:22.745" v="67"/>
        <pc:sldMkLst>
          <pc:docMk/>
          <pc:sldMk cId="1693531478" sldId="287"/>
        </pc:sldMkLst>
        <pc:picChg chg="add mod">
          <ac:chgData name="Simon Prince" userId="fcc015fbc7a3e533" providerId="LiveId" clId="{BFA7A594-23B3-454D-B57A-4F2A1156D7D6}" dt="2022-08-01T12:48:32.280" v="51" actId="14100"/>
          <ac:picMkLst>
            <pc:docMk/>
            <pc:sldMk cId="1693531478" sldId="287"/>
            <ac:picMk id="4" creationId="{4CDB177B-A812-D7B6-4044-E37FEFE5EC92}"/>
          </ac:picMkLst>
        </pc:picChg>
      </pc:sldChg>
      <pc:sldChg chg="addSp add mod ord">
        <pc:chgData name="Simon Prince" userId="fcc015fbc7a3e533" providerId="LiveId" clId="{BFA7A594-23B3-454D-B57A-4F2A1156D7D6}" dt="2022-08-01T12:51:25.379" v="69"/>
        <pc:sldMkLst>
          <pc:docMk/>
          <pc:sldMk cId="1304953567" sldId="288"/>
        </pc:sldMkLst>
        <pc:picChg chg="add">
          <ac:chgData name="Simon Prince" userId="fcc015fbc7a3e533" providerId="LiveId" clId="{BFA7A594-23B3-454D-B57A-4F2A1156D7D6}" dt="2022-08-01T12:48:48.248" v="52" actId="22"/>
          <ac:picMkLst>
            <pc:docMk/>
            <pc:sldMk cId="1304953567" sldId="288"/>
            <ac:picMk id="4" creationId="{6B16041C-30DD-2EE6-6404-E076576FB07B}"/>
          </ac:picMkLst>
        </pc:picChg>
      </pc:sldChg>
      <pc:sldChg chg="addSp modSp add mod ord">
        <pc:chgData name="Simon Prince" userId="fcc015fbc7a3e533" providerId="LiveId" clId="{BFA7A594-23B3-454D-B57A-4F2A1156D7D6}" dt="2022-08-01T12:51:41.431" v="75"/>
        <pc:sldMkLst>
          <pc:docMk/>
          <pc:sldMk cId="1003988422" sldId="289"/>
        </pc:sldMkLst>
        <pc:picChg chg="add mod">
          <ac:chgData name="Simon Prince" userId="fcc015fbc7a3e533" providerId="LiveId" clId="{BFA7A594-23B3-454D-B57A-4F2A1156D7D6}" dt="2022-08-01T12:49:02.942" v="54" actId="14100"/>
          <ac:picMkLst>
            <pc:docMk/>
            <pc:sldMk cId="1003988422" sldId="289"/>
            <ac:picMk id="4" creationId="{01210378-CF39-4CCD-FAFC-BDEE830B6CC1}"/>
          </ac:picMkLst>
        </pc:picChg>
      </pc:sldChg>
      <pc:sldChg chg="addSp add mod ord">
        <pc:chgData name="Simon Prince" userId="fcc015fbc7a3e533" providerId="LiveId" clId="{BFA7A594-23B3-454D-B57A-4F2A1156D7D6}" dt="2022-08-01T12:51:46.752" v="77"/>
        <pc:sldMkLst>
          <pc:docMk/>
          <pc:sldMk cId="989705346" sldId="290"/>
        </pc:sldMkLst>
        <pc:picChg chg="add">
          <ac:chgData name="Simon Prince" userId="fcc015fbc7a3e533" providerId="LiveId" clId="{BFA7A594-23B3-454D-B57A-4F2A1156D7D6}" dt="2022-08-01T12:49:19.408" v="55" actId="22"/>
          <ac:picMkLst>
            <pc:docMk/>
            <pc:sldMk cId="989705346" sldId="290"/>
            <ac:picMk id="4" creationId="{875176CE-B9AF-7E15-7605-146A8536467C}"/>
          </ac:picMkLst>
        </pc:picChg>
      </pc:sldChg>
      <pc:sldChg chg="addSp modSp add mod">
        <pc:chgData name="Simon Prince" userId="fcc015fbc7a3e533" providerId="LiveId" clId="{BFA7A594-23B3-454D-B57A-4F2A1156D7D6}" dt="2022-08-01T12:49:35.933" v="57" actId="14100"/>
        <pc:sldMkLst>
          <pc:docMk/>
          <pc:sldMk cId="696199355" sldId="291"/>
        </pc:sldMkLst>
        <pc:picChg chg="add mod">
          <ac:chgData name="Simon Prince" userId="fcc015fbc7a3e533" providerId="LiveId" clId="{BFA7A594-23B3-454D-B57A-4F2A1156D7D6}" dt="2022-08-01T12:49:35.933" v="57" actId="14100"/>
          <ac:picMkLst>
            <pc:docMk/>
            <pc:sldMk cId="696199355" sldId="291"/>
            <ac:picMk id="4" creationId="{BE906E3C-CA53-98B3-C945-5585026655C3}"/>
          </ac:picMkLst>
        </pc:picChg>
      </pc:sldChg>
      <pc:sldChg chg="addSp add mod">
        <pc:chgData name="Simon Prince" userId="fcc015fbc7a3e533" providerId="LiveId" clId="{BFA7A594-23B3-454D-B57A-4F2A1156D7D6}" dt="2022-08-01T12:49:49.043" v="58" actId="22"/>
        <pc:sldMkLst>
          <pc:docMk/>
          <pc:sldMk cId="2010595682" sldId="292"/>
        </pc:sldMkLst>
        <pc:picChg chg="add">
          <ac:chgData name="Simon Prince" userId="fcc015fbc7a3e533" providerId="LiveId" clId="{BFA7A594-23B3-454D-B57A-4F2A1156D7D6}" dt="2022-08-01T12:49:49.043" v="58" actId="22"/>
          <ac:picMkLst>
            <pc:docMk/>
            <pc:sldMk cId="2010595682" sldId="292"/>
            <ac:picMk id="4" creationId="{49E6EECA-FC53-F702-55AE-109652C4CF92}"/>
          </ac:picMkLst>
        </pc:picChg>
      </pc:sldChg>
      <pc:sldChg chg="addSp modSp add mod ord">
        <pc:chgData name="Simon Prince" userId="fcc015fbc7a3e533" providerId="LiveId" clId="{BFA7A594-23B3-454D-B57A-4F2A1156D7D6}" dt="2022-08-01T12:51:57.542" v="79"/>
        <pc:sldMkLst>
          <pc:docMk/>
          <pc:sldMk cId="696724680" sldId="293"/>
        </pc:sldMkLst>
        <pc:picChg chg="add mod">
          <ac:chgData name="Simon Prince" userId="fcc015fbc7a3e533" providerId="LiveId" clId="{BFA7A594-23B3-454D-B57A-4F2A1156D7D6}" dt="2022-08-01T12:50:37.471" v="65" actId="14100"/>
          <ac:picMkLst>
            <pc:docMk/>
            <pc:sldMk cId="696724680" sldId="293"/>
            <ac:picMk id="4" creationId="{56236599-18A4-B473-6FE3-60722E8A35EC}"/>
          </ac:picMkLst>
        </pc:picChg>
      </pc:sldChg>
      <pc:sldChg chg="addSp delSp add mod">
        <pc:chgData name="Simon Prince" userId="fcc015fbc7a3e533" providerId="LiveId" clId="{BFA7A594-23B3-454D-B57A-4F2A1156D7D6}" dt="2022-08-01T12:50:08.198" v="61" actId="22"/>
        <pc:sldMkLst>
          <pc:docMk/>
          <pc:sldMk cId="2513529656" sldId="294"/>
        </pc:sldMkLst>
        <pc:picChg chg="del">
          <ac:chgData name="Simon Prince" userId="fcc015fbc7a3e533" providerId="LiveId" clId="{BFA7A594-23B3-454D-B57A-4F2A1156D7D6}" dt="2022-08-01T12:50:07.322" v="60" actId="478"/>
          <ac:picMkLst>
            <pc:docMk/>
            <pc:sldMk cId="2513529656" sldId="294"/>
            <ac:picMk id="4" creationId="{49E6EECA-FC53-F702-55AE-109652C4CF92}"/>
          </ac:picMkLst>
        </pc:picChg>
        <pc:picChg chg="add">
          <ac:chgData name="Simon Prince" userId="fcc015fbc7a3e533" providerId="LiveId" clId="{BFA7A594-23B3-454D-B57A-4F2A1156D7D6}" dt="2022-08-01T12:50:08.198" v="61" actId="22"/>
          <ac:picMkLst>
            <pc:docMk/>
            <pc:sldMk cId="2513529656" sldId="294"/>
            <ac:picMk id="5" creationId="{230AF641-0C11-7DE1-9134-F10054FF6801}"/>
          </ac:picMkLst>
        </pc:picChg>
      </pc:sldChg>
    </pc:docChg>
  </pc:docChgLst>
  <pc:docChgLst>
    <pc:chgData name="Simon Prince" userId="fcc015fbc7a3e533" providerId="LiveId" clId="{8B8A4748-2F70-BC47-A974-439AB7ECF54E}"/>
    <pc:docChg chg="custSel addSld delSld modSld sldOrd">
      <pc:chgData name="Simon Prince" userId="fcc015fbc7a3e533" providerId="LiveId" clId="{8B8A4748-2F70-BC47-A974-439AB7ECF54E}" dt="2023-07-16T12:38:04.107" v="91" actId="2696"/>
      <pc:docMkLst>
        <pc:docMk/>
      </pc:docMkLst>
      <pc:sldChg chg="del">
        <pc:chgData name="Simon Prince" userId="fcc015fbc7a3e533" providerId="LiveId" clId="{8B8A4748-2F70-BC47-A974-439AB7ECF54E}" dt="2023-07-16T12:34:11.927" v="8" actId="2696"/>
        <pc:sldMkLst>
          <pc:docMk/>
          <pc:sldMk cId="1471131968" sldId="282"/>
        </pc:sldMkLst>
      </pc:sldChg>
      <pc:sldChg chg="del">
        <pc:chgData name="Simon Prince" userId="fcc015fbc7a3e533" providerId="LiveId" clId="{8B8A4748-2F70-BC47-A974-439AB7ECF54E}" dt="2023-07-16T12:34:11.225" v="6" actId="2696"/>
        <pc:sldMkLst>
          <pc:docMk/>
          <pc:sldMk cId="4059680028" sldId="283"/>
        </pc:sldMkLst>
      </pc:sldChg>
      <pc:sldChg chg="del">
        <pc:chgData name="Simon Prince" userId="fcc015fbc7a3e533" providerId="LiveId" clId="{8B8A4748-2F70-BC47-A974-439AB7ECF54E}" dt="2023-07-16T12:34:11.594" v="7" actId="2696"/>
        <pc:sldMkLst>
          <pc:docMk/>
          <pc:sldMk cId="4099099491" sldId="284"/>
        </pc:sldMkLst>
      </pc:sldChg>
      <pc:sldChg chg="del">
        <pc:chgData name="Simon Prince" userId="fcc015fbc7a3e533" providerId="LiveId" clId="{8B8A4748-2F70-BC47-A974-439AB7ECF54E}" dt="2023-07-16T12:34:09.662" v="2" actId="2696"/>
        <pc:sldMkLst>
          <pc:docMk/>
          <pc:sldMk cId="1767198392" sldId="285"/>
        </pc:sldMkLst>
      </pc:sldChg>
      <pc:sldChg chg="del">
        <pc:chgData name="Simon Prince" userId="fcc015fbc7a3e533" providerId="LiveId" clId="{8B8A4748-2F70-BC47-A974-439AB7ECF54E}" dt="2023-07-16T12:34:12.314" v="9" actId="2696"/>
        <pc:sldMkLst>
          <pc:docMk/>
          <pc:sldMk cId="1449235230" sldId="286"/>
        </pc:sldMkLst>
      </pc:sldChg>
      <pc:sldChg chg="addSp delSp modSp mod ord">
        <pc:chgData name="Simon Prince" userId="fcc015fbc7a3e533" providerId="LiveId" clId="{8B8A4748-2F70-BC47-A974-439AB7ECF54E}" dt="2023-07-16T12:38:00.515" v="88" actId="1076"/>
        <pc:sldMkLst>
          <pc:docMk/>
          <pc:sldMk cId="1693531478" sldId="287"/>
        </pc:sldMkLst>
        <pc:picChg chg="del">
          <ac:chgData name="Simon Prince" userId="fcc015fbc7a3e533" providerId="LiveId" clId="{8B8A4748-2F70-BC47-A974-439AB7ECF54E}" dt="2023-07-16T12:34:07.229" v="0" actId="478"/>
          <ac:picMkLst>
            <pc:docMk/>
            <pc:sldMk cId="1693531478" sldId="287"/>
            <ac:picMk id="4" creationId="{4CDB177B-A812-D7B6-4044-E37FEFE5EC92}"/>
          </ac:picMkLst>
        </pc:picChg>
        <pc:picChg chg="add mod">
          <ac:chgData name="Simon Prince" userId="fcc015fbc7a3e533" providerId="LiveId" clId="{8B8A4748-2F70-BC47-A974-439AB7ECF54E}" dt="2023-07-16T12:38:00.515" v="88" actId="1076"/>
          <ac:picMkLst>
            <pc:docMk/>
            <pc:sldMk cId="1693531478" sldId="287"/>
            <ac:picMk id="5" creationId="{D77CCA4E-6BCA-293F-AD4B-43413BD2023F}"/>
          </ac:picMkLst>
        </pc:picChg>
        <pc:picChg chg="add del mod">
          <ac:chgData name="Simon Prince" userId="fcc015fbc7a3e533" providerId="LiveId" clId="{8B8A4748-2F70-BC47-A974-439AB7ECF54E}" dt="2023-07-16T12:36:10.467" v="58" actId="21"/>
          <ac:picMkLst>
            <pc:docMk/>
            <pc:sldMk cId="1693531478" sldId="287"/>
            <ac:picMk id="7" creationId="{6B675A56-666E-977C-0374-B5F4A716E876}"/>
          </ac:picMkLst>
        </pc:picChg>
        <pc:picChg chg="add del mod">
          <ac:chgData name="Simon Prince" userId="fcc015fbc7a3e533" providerId="LiveId" clId="{8B8A4748-2F70-BC47-A974-439AB7ECF54E}" dt="2023-07-16T12:35:50.697" v="55" actId="21"/>
          <ac:picMkLst>
            <pc:docMk/>
            <pc:sldMk cId="1693531478" sldId="287"/>
            <ac:picMk id="9" creationId="{4373C2F3-E8CC-D349-6032-25A4DC9F0339}"/>
          </ac:picMkLst>
        </pc:picChg>
        <pc:picChg chg="add del mod">
          <ac:chgData name="Simon Prince" userId="fcc015fbc7a3e533" providerId="LiveId" clId="{8B8A4748-2F70-BC47-A974-439AB7ECF54E}" dt="2023-07-16T12:35:33.768" v="47" actId="21"/>
          <ac:picMkLst>
            <pc:docMk/>
            <pc:sldMk cId="1693531478" sldId="287"/>
            <ac:picMk id="11" creationId="{D7B3DC0F-1E9D-A94D-CFD3-B31FAEADE554}"/>
          </ac:picMkLst>
        </pc:picChg>
        <pc:picChg chg="add del mod">
          <ac:chgData name="Simon Prince" userId="fcc015fbc7a3e533" providerId="LiveId" clId="{8B8A4748-2F70-BC47-A974-439AB7ECF54E}" dt="2023-07-16T12:35:28.726" v="46" actId="21"/>
          <ac:picMkLst>
            <pc:docMk/>
            <pc:sldMk cId="1693531478" sldId="287"/>
            <ac:picMk id="13" creationId="{FEB2CF11-C288-4A37-D3D7-6D92FC20C254}"/>
          </ac:picMkLst>
        </pc:picChg>
        <pc:picChg chg="add del mod">
          <ac:chgData name="Simon Prince" userId="fcc015fbc7a3e533" providerId="LiveId" clId="{8B8A4748-2F70-BC47-A974-439AB7ECF54E}" dt="2023-07-16T12:35:24.744" v="44" actId="21"/>
          <ac:picMkLst>
            <pc:docMk/>
            <pc:sldMk cId="1693531478" sldId="287"/>
            <ac:picMk id="15" creationId="{A12BB677-8E85-578E-9954-14EE7749CF4F}"/>
          </ac:picMkLst>
        </pc:picChg>
        <pc:picChg chg="add del mod">
          <ac:chgData name="Simon Prince" userId="fcc015fbc7a3e533" providerId="LiveId" clId="{8B8A4748-2F70-BC47-A974-439AB7ECF54E}" dt="2023-07-16T12:35:20.667" v="42" actId="21"/>
          <ac:picMkLst>
            <pc:docMk/>
            <pc:sldMk cId="1693531478" sldId="287"/>
            <ac:picMk id="17" creationId="{24FBFAEF-CAE4-75C4-F48B-0EEBB2A8CD78}"/>
          </ac:picMkLst>
        </pc:picChg>
        <pc:picChg chg="add del mod">
          <ac:chgData name="Simon Prince" userId="fcc015fbc7a3e533" providerId="LiveId" clId="{8B8A4748-2F70-BC47-A974-439AB7ECF54E}" dt="2023-07-16T12:35:15.522" v="40" actId="21"/>
          <ac:picMkLst>
            <pc:docMk/>
            <pc:sldMk cId="1693531478" sldId="287"/>
            <ac:picMk id="19" creationId="{24A35998-25AC-7FFC-1838-3023F7F6A657}"/>
          </ac:picMkLst>
        </pc:picChg>
        <pc:picChg chg="add del mod">
          <ac:chgData name="Simon Prince" userId="fcc015fbc7a3e533" providerId="LiveId" clId="{8B8A4748-2F70-BC47-A974-439AB7ECF54E}" dt="2023-07-16T12:35:07.437" v="37" actId="21"/>
          <ac:picMkLst>
            <pc:docMk/>
            <pc:sldMk cId="1693531478" sldId="287"/>
            <ac:picMk id="21" creationId="{B46D5FCA-E050-D892-7F87-53315AA867CC}"/>
          </ac:picMkLst>
        </pc:picChg>
        <pc:picChg chg="add del mod">
          <ac:chgData name="Simon Prince" userId="fcc015fbc7a3e533" providerId="LiveId" clId="{8B8A4748-2F70-BC47-A974-439AB7ECF54E}" dt="2023-07-16T12:35:03.596" v="35" actId="21"/>
          <ac:picMkLst>
            <pc:docMk/>
            <pc:sldMk cId="1693531478" sldId="287"/>
            <ac:picMk id="23" creationId="{7DE7DCBC-24F8-13A0-7CAE-4FF208F2156F}"/>
          </ac:picMkLst>
        </pc:picChg>
        <pc:picChg chg="add del mod">
          <ac:chgData name="Simon Prince" userId="fcc015fbc7a3e533" providerId="LiveId" clId="{8B8A4748-2F70-BC47-A974-439AB7ECF54E}" dt="2023-07-16T12:34:57.983" v="33" actId="21"/>
          <ac:picMkLst>
            <pc:docMk/>
            <pc:sldMk cId="1693531478" sldId="287"/>
            <ac:picMk id="25" creationId="{6C0134D0-9540-1DFB-07AA-D836F1ACB442}"/>
          </ac:picMkLst>
        </pc:picChg>
        <pc:picChg chg="add del mod">
          <ac:chgData name="Simon Prince" userId="fcc015fbc7a3e533" providerId="LiveId" clId="{8B8A4748-2F70-BC47-A974-439AB7ECF54E}" dt="2023-07-16T12:34:50.323" v="30" actId="21"/>
          <ac:picMkLst>
            <pc:docMk/>
            <pc:sldMk cId="1693531478" sldId="287"/>
            <ac:picMk id="27" creationId="{8E841E5E-B452-5DB6-14E0-22DAF6DF6C86}"/>
          </ac:picMkLst>
        </pc:picChg>
        <pc:picChg chg="add del mod">
          <ac:chgData name="Simon Prince" userId="fcc015fbc7a3e533" providerId="LiveId" clId="{8B8A4748-2F70-BC47-A974-439AB7ECF54E}" dt="2023-07-16T12:34:45.038" v="28" actId="21"/>
          <ac:picMkLst>
            <pc:docMk/>
            <pc:sldMk cId="1693531478" sldId="287"/>
            <ac:picMk id="29" creationId="{EEFC1033-3D87-7BA0-63C3-C8D21514BE62}"/>
          </ac:picMkLst>
        </pc:picChg>
        <pc:picChg chg="add del mod">
          <ac:chgData name="Simon Prince" userId="fcc015fbc7a3e533" providerId="LiveId" clId="{8B8A4748-2F70-BC47-A974-439AB7ECF54E}" dt="2023-07-16T12:34:40.010" v="26" actId="21"/>
          <ac:picMkLst>
            <pc:docMk/>
            <pc:sldMk cId="1693531478" sldId="287"/>
            <ac:picMk id="31" creationId="{7943D457-7BBA-9500-195A-9893A8F1D173}"/>
          </ac:picMkLst>
        </pc:picChg>
      </pc:sldChg>
      <pc:sldChg chg="del">
        <pc:chgData name="Simon Prince" userId="fcc015fbc7a3e533" providerId="LiveId" clId="{8B8A4748-2F70-BC47-A974-439AB7ECF54E}" dt="2023-07-16T12:34:09.277" v="1" actId="2696"/>
        <pc:sldMkLst>
          <pc:docMk/>
          <pc:sldMk cId="1304953567" sldId="288"/>
        </pc:sldMkLst>
      </pc:sldChg>
      <pc:sldChg chg="addSp modSp add mod">
        <pc:chgData name="Simon Prince" userId="fcc015fbc7a3e533" providerId="LiveId" clId="{8B8A4748-2F70-BC47-A974-439AB7ECF54E}" dt="2023-07-16T12:36:30.525" v="63" actId="1076"/>
        <pc:sldMkLst>
          <pc:docMk/>
          <pc:sldMk cId="3196477433" sldId="288"/>
        </pc:sldMkLst>
        <pc:picChg chg="add mod">
          <ac:chgData name="Simon Prince" userId="fcc015fbc7a3e533" providerId="LiveId" clId="{8B8A4748-2F70-BC47-A974-439AB7ECF54E}" dt="2023-07-16T12:36:30.525" v="63" actId="1076"/>
          <ac:picMkLst>
            <pc:docMk/>
            <pc:sldMk cId="3196477433" sldId="288"/>
            <ac:picMk id="3" creationId="{5307C089-4154-A7A5-17F8-00667F8EE3C8}"/>
          </ac:picMkLst>
        </pc:picChg>
      </pc:sldChg>
      <pc:sldChg chg="del">
        <pc:chgData name="Simon Prince" userId="fcc015fbc7a3e533" providerId="LiveId" clId="{8B8A4748-2F70-BC47-A974-439AB7ECF54E}" dt="2023-07-16T12:34:10.025" v="3" actId="2696"/>
        <pc:sldMkLst>
          <pc:docMk/>
          <pc:sldMk cId="1003988422" sldId="289"/>
        </pc:sldMkLst>
      </pc:sldChg>
      <pc:sldChg chg="addSp modSp add mod">
        <pc:chgData name="Simon Prince" userId="fcc015fbc7a3e533" providerId="LiveId" clId="{8B8A4748-2F70-BC47-A974-439AB7ECF54E}" dt="2023-07-16T12:36:36.789" v="65" actId="1076"/>
        <pc:sldMkLst>
          <pc:docMk/>
          <pc:sldMk cId="1498320715" sldId="289"/>
        </pc:sldMkLst>
        <pc:picChg chg="add mod">
          <ac:chgData name="Simon Prince" userId="fcc015fbc7a3e533" providerId="LiveId" clId="{8B8A4748-2F70-BC47-A974-439AB7ECF54E}" dt="2023-07-16T12:36:36.789" v="65" actId="1076"/>
          <ac:picMkLst>
            <pc:docMk/>
            <pc:sldMk cId="1498320715" sldId="289"/>
            <ac:picMk id="3" creationId="{DDFAF227-6FF8-DD1D-24A1-ECDEBDC62649}"/>
          </ac:picMkLst>
        </pc:picChg>
      </pc:sldChg>
      <pc:sldChg chg="del">
        <pc:chgData name="Simon Prince" userId="fcc015fbc7a3e533" providerId="LiveId" clId="{8B8A4748-2F70-BC47-A974-439AB7ECF54E}" dt="2023-07-16T12:34:10.386" v="4" actId="2696"/>
        <pc:sldMkLst>
          <pc:docMk/>
          <pc:sldMk cId="989705346" sldId="290"/>
        </pc:sldMkLst>
      </pc:sldChg>
      <pc:sldChg chg="addSp modSp add mod">
        <pc:chgData name="Simon Prince" userId="fcc015fbc7a3e533" providerId="LiveId" clId="{8B8A4748-2F70-BC47-A974-439AB7ECF54E}" dt="2023-07-16T12:36:43.851" v="67" actId="1076"/>
        <pc:sldMkLst>
          <pc:docMk/>
          <pc:sldMk cId="2465578848" sldId="290"/>
        </pc:sldMkLst>
        <pc:picChg chg="add mod">
          <ac:chgData name="Simon Prince" userId="fcc015fbc7a3e533" providerId="LiveId" clId="{8B8A4748-2F70-BC47-A974-439AB7ECF54E}" dt="2023-07-16T12:36:43.851" v="67" actId="1076"/>
          <ac:picMkLst>
            <pc:docMk/>
            <pc:sldMk cId="2465578848" sldId="290"/>
            <ac:picMk id="3" creationId="{850BCA2C-0ECA-C560-BA36-B9535D9BCA0B}"/>
          </ac:picMkLst>
        </pc:picChg>
      </pc:sldChg>
      <pc:sldChg chg="del">
        <pc:chgData name="Simon Prince" userId="fcc015fbc7a3e533" providerId="LiveId" clId="{8B8A4748-2F70-BC47-A974-439AB7ECF54E}" dt="2023-07-16T12:34:12.727" v="10" actId="2696"/>
        <pc:sldMkLst>
          <pc:docMk/>
          <pc:sldMk cId="696199355" sldId="291"/>
        </pc:sldMkLst>
      </pc:sldChg>
      <pc:sldChg chg="addSp modSp add mod">
        <pc:chgData name="Simon Prince" userId="fcc015fbc7a3e533" providerId="LiveId" clId="{8B8A4748-2F70-BC47-A974-439AB7ECF54E}" dt="2023-07-16T12:36:51.853" v="70" actId="1076"/>
        <pc:sldMkLst>
          <pc:docMk/>
          <pc:sldMk cId="3776926670" sldId="291"/>
        </pc:sldMkLst>
        <pc:picChg chg="add mod">
          <ac:chgData name="Simon Prince" userId="fcc015fbc7a3e533" providerId="LiveId" clId="{8B8A4748-2F70-BC47-A974-439AB7ECF54E}" dt="2023-07-16T12:36:51.853" v="70" actId="1076"/>
          <ac:picMkLst>
            <pc:docMk/>
            <pc:sldMk cId="3776926670" sldId="291"/>
            <ac:picMk id="3" creationId="{726EA0E2-EF07-2F82-F8C7-4303668E620B}"/>
          </ac:picMkLst>
        </pc:picChg>
      </pc:sldChg>
      <pc:sldChg chg="del">
        <pc:chgData name="Simon Prince" userId="fcc015fbc7a3e533" providerId="LiveId" clId="{8B8A4748-2F70-BC47-A974-439AB7ECF54E}" dt="2023-07-16T12:34:13.161" v="11" actId="2696"/>
        <pc:sldMkLst>
          <pc:docMk/>
          <pc:sldMk cId="2010595682" sldId="292"/>
        </pc:sldMkLst>
      </pc:sldChg>
      <pc:sldChg chg="addSp modSp add mod">
        <pc:chgData name="Simon Prince" userId="fcc015fbc7a3e533" providerId="LiveId" clId="{8B8A4748-2F70-BC47-A974-439AB7ECF54E}" dt="2023-07-16T12:36:59.704" v="72" actId="1076"/>
        <pc:sldMkLst>
          <pc:docMk/>
          <pc:sldMk cId="2222275231" sldId="292"/>
        </pc:sldMkLst>
        <pc:picChg chg="add mod">
          <ac:chgData name="Simon Prince" userId="fcc015fbc7a3e533" providerId="LiveId" clId="{8B8A4748-2F70-BC47-A974-439AB7ECF54E}" dt="2023-07-16T12:36:59.704" v="72" actId="1076"/>
          <ac:picMkLst>
            <pc:docMk/>
            <pc:sldMk cId="2222275231" sldId="292"/>
            <ac:picMk id="3" creationId="{6CD675F3-49A1-ADDD-097E-F8567B5D466F}"/>
          </ac:picMkLst>
        </pc:picChg>
      </pc:sldChg>
      <pc:sldChg chg="del">
        <pc:chgData name="Simon Prince" userId="fcc015fbc7a3e533" providerId="LiveId" clId="{8B8A4748-2F70-BC47-A974-439AB7ECF54E}" dt="2023-07-16T12:34:10.615" v="5" actId="2696"/>
        <pc:sldMkLst>
          <pc:docMk/>
          <pc:sldMk cId="696724680" sldId="293"/>
        </pc:sldMkLst>
      </pc:sldChg>
      <pc:sldChg chg="addSp modSp add mod">
        <pc:chgData name="Simon Prince" userId="fcc015fbc7a3e533" providerId="LiveId" clId="{8B8A4748-2F70-BC47-A974-439AB7ECF54E}" dt="2023-07-16T12:37:08.531" v="74" actId="1076"/>
        <pc:sldMkLst>
          <pc:docMk/>
          <pc:sldMk cId="3730437397" sldId="293"/>
        </pc:sldMkLst>
        <pc:picChg chg="add mod">
          <ac:chgData name="Simon Prince" userId="fcc015fbc7a3e533" providerId="LiveId" clId="{8B8A4748-2F70-BC47-A974-439AB7ECF54E}" dt="2023-07-16T12:37:08.531" v="74" actId="1076"/>
          <ac:picMkLst>
            <pc:docMk/>
            <pc:sldMk cId="3730437397" sldId="293"/>
            <ac:picMk id="3" creationId="{8B7D4797-1625-65C0-9631-855DD404E68F}"/>
          </ac:picMkLst>
        </pc:picChg>
      </pc:sldChg>
      <pc:sldChg chg="addSp modSp add mod">
        <pc:chgData name="Simon Prince" userId="fcc015fbc7a3e533" providerId="LiveId" clId="{8B8A4748-2F70-BC47-A974-439AB7ECF54E}" dt="2023-07-16T12:37:14.761" v="75" actId="1076"/>
        <pc:sldMkLst>
          <pc:docMk/>
          <pc:sldMk cId="2462373997" sldId="294"/>
        </pc:sldMkLst>
        <pc:picChg chg="add mod">
          <ac:chgData name="Simon Prince" userId="fcc015fbc7a3e533" providerId="LiveId" clId="{8B8A4748-2F70-BC47-A974-439AB7ECF54E}" dt="2023-07-16T12:37:14.761" v="75" actId="1076"/>
          <ac:picMkLst>
            <pc:docMk/>
            <pc:sldMk cId="2462373997" sldId="294"/>
            <ac:picMk id="3" creationId="{87F77205-1977-25F9-AE0A-8E3935ED5BAC}"/>
          </ac:picMkLst>
        </pc:picChg>
      </pc:sldChg>
      <pc:sldChg chg="del">
        <pc:chgData name="Simon Prince" userId="fcc015fbc7a3e533" providerId="LiveId" clId="{8B8A4748-2F70-BC47-A974-439AB7ECF54E}" dt="2023-07-16T12:34:13.715" v="12" actId="2696"/>
        <pc:sldMkLst>
          <pc:docMk/>
          <pc:sldMk cId="2513529656" sldId="294"/>
        </pc:sldMkLst>
      </pc:sldChg>
      <pc:sldChg chg="addSp modSp add mod">
        <pc:chgData name="Simon Prince" userId="fcc015fbc7a3e533" providerId="LiveId" clId="{8B8A4748-2F70-BC47-A974-439AB7ECF54E}" dt="2023-07-16T12:37:21.608" v="76" actId="1076"/>
        <pc:sldMkLst>
          <pc:docMk/>
          <pc:sldMk cId="182156361" sldId="295"/>
        </pc:sldMkLst>
        <pc:picChg chg="add mod">
          <ac:chgData name="Simon Prince" userId="fcc015fbc7a3e533" providerId="LiveId" clId="{8B8A4748-2F70-BC47-A974-439AB7ECF54E}" dt="2023-07-16T12:37:21.608" v="76" actId="1076"/>
          <ac:picMkLst>
            <pc:docMk/>
            <pc:sldMk cId="182156361" sldId="295"/>
            <ac:picMk id="3" creationId="{1D3003FE-5BFB-249E-EB83-3C40359AB0DC}"/>
          </ac:picMkLst>
        </pc:picChg>
      </pc:sldChg>
      <pc:sldChg chg="addSp modSp add mod">
        <pc:chgData name="Simon Prince" userId="fcc015fbc7a3e533" providerId="LiveId" clId="{8B8A4748-2F70-BC47-A974-439AB7ECF54E}" dt="2023-07-16T12:37:30.232" v="79" actId="1076"/>
        <pc:sldMkLst>
          <pc:docMk/>
          <pc:sldMk cId="2331266362" sldId="296"/>
        </pc:sldMkLst>
        <pc:picChg chg="add mod">
          <ac:chgData name="Simon Prince" userId="fcc015fbc7a3e533" providerId="LiveId" clId="{8B8A4748-2F70-BC47-A974-439AB7ECF54E}" dt="2023-07-16T12:37:30.232" v="79" actId="1076"/>
          <ac:picMkLst>
            <pc:docMk/>
            <pc:sldMk cId="2331266362" sldId="296"/>
            <ac:picMk id="3" creationId="{0D490001-2FF9-99B9-C1E1-167F391273CE}"/>
          </ac:picMkLst>
        </pc:picChg>
      </pc:sldChg>
      <pc:sldChg chg="addSp modSp add mod">
        <pc:chgData name="Simon Prince" userId="fcc015fbc7a3e533" providerId="LiveId" clId="{8B8A4748-2F70-BC47-A974-439AB7ECF54E}" dt="2023-07-16T12:37:37.340" v="81" actId="14100"/>
        <pc:sldMkLst>
          <pc:docMk/>
          <pc:sldMk cId="3461458554" sldId="297"/>
        </pc:sldMkLst>
        <pc:picChg chg="add mod">
          <ac:chgData name="Simon Prince" userId="fcc015fbc7a3e533" providerId="LiveId" clId="{8B8A4748-2F70-BC47-A974-439AB7ECF54E}" dt="2023-07-16T12:37:37.340" v="81" actId="14100"/>
          <ac:picMkLst>
            <pc:docMk/>
            <pc:sldMk cId="3461458554" sldId="297"/>
            <ac:picMk id="3" creationId="{BE61989F-FFDB-D4DF-0217-38197C4C149D}"/>
          </ac:picMkLst>
        </pc:picChg>
      </pc:sldChg>
      <pc:sldChg chg="addSp modSp add mod">
        <pc:chgData name="Simon Prince" userId="fcc015fbc7a3e533" providerId="LiveId" clId="{8B8A4748-2F70-BC47-A974-439AB7ECF54E}" dt="2023-07-16T12:37:46.452" v="84" actId="1076"/>
        <pc:sldMkLst>
          <pc:docMk/>
          <pc:sldMk cId="968030205" sldId="298"/>
        </pc:sldMkLst>
        <pc:picChg chg="add mod">
          <ac:chgData name="Simon Prince" userId="fcc015fbc7a3e533" providerId="LiveId" clId="{8B8A4748-2F70-BC47-A974-439AB7ECF54E}" dt="2023-07-16T12:37:46.452" v="84" actId="1076"/>
          <ac:picMkLst>
            <pc:docMk/>
            <pc:sldMk cId="968030205" sldId="298"/>
            <ac:picMk id="3" creationId="{185DFE5C-D894-2A0C-93E2-916BF98C5137}"/>
          </ac:picMkLst>
        </pc:picChg>
      </pc:sldChg>
      <pc:sldChg chg="addSp modSp add mod">
        <pc:chgData name="Simon Prince" userId="fcc015fbc7a3e533" providerId="LiveId" clId="{8B8A4748-2F70-BC47-A974-439AB7ECF54E}" dt="2023-07-16T12:37:53.064" v="86" actId="1076"/>
        <pc:sldMkLst>
          <pc:docMk/>
          <pc:sldMk cId="887622604" sldId="299"/>
        </pc:sldMkLst>
        <pc:picChg chg="add mod">
          <ac:chgData name="Simon Prince" userId="fcc015fbc7a3e533" providerId="LiveId" clId="{8B8A4748-2F70-BC47-A974-439AB7ECF54E}" dt="2023-07-16T12:37:53.064" v="86" actId="1076"/>
          <ac:picMkLst>
            <pc:docMk/>
            <pc:sldMk cId="887622604" sldId="299"/>
            <ac:picMk id="3" creationId="{CAFD9A4E-F93C-FC20-1FDB-ADBFD4AAD1A6}"/>
          </ac:picMkLst>
        </pc:picChg>
      </pc:sldChg>
      <pc:sldChg chg="add del">
        <pc:chgData name="Simon Prince" userId="fcc015fbc7a3e533" providerId="LiveId" clId="{8B8A4748-2F70-BC47-A974-439AB7ECF54E}" dt="2023-07-16T12:38:02.757" v="89" actId="2696"/>
        <pc:sldMkLst>
          <pc:docMk/>
          <pc:sldMk cId="1800173577" sldId="300"/>
        </pc:sldMkLst>
      </pc:sldChg>
      <pc:sldChg chg="add del">
        <pc:chgData name="Simon Prince" userId="fcc015fbc7a3e533" providerId="LiveId" clId="{8B8A4748-2F70-BC47-A974-439AB7ECF54E}" dt="2023-07-16T12:38:03.287" v="90" actId="2696"/>
        <pc:sldMkLst>
          <pc:docMk/>
          <pc:sldMk cId="3572590002" sldId="301"/>
        </pc:sldMkLst>
      </pc:sldChg>
      <pc:sldChg chg="add del">
        <pc:chgData name="Simon Prince" userId="fcc015fbc7a3e533" providerId="LiveId" clId="{8B8A4748-2F70-BC47-A974-439AB7ECF54E}" dt="2023-07-16T12:38:04.107" v="91" actId="2696"/>
        <pc:sldMkLst>
          <pc:docMk/>
          <pc:sldMk cId="127650415" sldId="30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C861A-4B34-44D6-E3AB-7702CB2DF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7EC55D-9912-D653-0994-2A5E298B0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2DFDF-12E1-7B21-E377-951EFFD13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E213F-2BE1-0E8B-B13F-F4EEC2796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465E2-2E3B-F700-7EF8-0C1317DBD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1050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CA38-C338-0CC5-916A-9AE1F6ACD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5E4C3B-FC4A-F1B8-2CF6-C20507E5C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81699-65D2-A6E2-76E2-3236C4197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55443-9EE5-9B22-CED0-9691C4967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B74CE-824A-AB01-3C12-CE3758BB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076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7B50EE-F967-1B55-D578-9F9021DB6A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C4BA4-6AA2-DBCB-0DA2-DA7E5FDD1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E8CC2-DDAD-E524-AA53-62AB1C26A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65393-CD5D-51A2-8CA9-3B237C72C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D0EA8-8FFC-6DD6-B6F1-90B680ADB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7679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155B8-AB49-580B-0293-9474313A9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9C7D6-DFE8-F1B0-3EE6-278E52EC5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A5CC6-2845-8C88-DAAB-194523372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84904-EA24-7059-042B-F952431F7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2F38C-4B55-8333-4A49-9F722E13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9148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20BB8-D771-8A58-C9CF-7A4027671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04B0-5D43-2546-8CB3-C7C372B8D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88319-BA79-ECFA-F3DE-B73A4094D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B35D3-584B-2693-3289-465A95DA8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4D03C-CD4F-83C1-DAFB-0E0EC226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1492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EA94C-5FAA-27A9-2C53-A576C7B15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1D694-52E9-B911-AF4F-CF96111E1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0F96FA-F565-5EF7-C615-DEB2DA7A6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3AEBB-02AD-53A8-FDEB-4C0EA5F29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FA128-2488-888B-A5FB-10142FB92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8F630-83E3-9F98-DDFE-DD4B8D476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7629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F0637-668F-9620-CAD3-B132D2AD6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02F9E-3A66-3E07-E875-F283734FF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A538C-C099-18D7-A689-59824C882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028B27-D551-6043-5E0D-FC28AA09D7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132EEE-D3DB-1ACE-89C5-E763101586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210D43-23F6-874F-7152-068CF23E1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00AD9C-2C83-4D32-D73D-3EB621A70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E87AB5-65DF-F3AE-0DDB-294894492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7313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405E-E035-629B-7233-6728B0121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E2386-5707-35BB-014F-C4842BF8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D57ADC-0CCC-1EF4-5625-1B8C027AC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EBE1B-427E-EB65-1679-9E777BCA3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9297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54E9DE-D8EC-3A11-8782-A19E8BD02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5B4B5-80B4-A18A-92FA-CA8D08290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6F418-2189-5827-0E1D-C9A367559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126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10447-8CC6-824B-5176-CEB2FBF9B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313D1-3DA2-A8C5-CAAC-E07A8C2F5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B8A1F-DC9F-627E-CF0B-1D1039C9B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E7F92-233E-F4E1-B437-9417C7B07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B00EA-EBEC-23DC-93AC-89894BBDD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498163-B98A-4411-8D2C-62126742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3512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666A3-8E27-AFFE-A177-2E7A52107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A84049-4206-10C4-53D8-FF2CEA5AD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E5440-CCB5-B937-DCD5-33B48811D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E541C-496B-4229-AB04-3430D1635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E8BB7-372F-0DD7-411B-D611B1A88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BE241-C304-A2C0-0CC6-1E08CA660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9108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87E05-E37F-7E09-6565-52162F2DB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C5BAD-073A-98FA-2B2C-36F857473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75E65-7D47-2AD6-AFD2-96CCAB653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36A5F-E0A2-38F7-9423-8EC8CD9E1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68A3A-0E8C-EEBC-D63D-40CA6C72B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528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DD1F4-7C0F-8924-9503-CE2BEC8145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Understanding Deep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CAAE44-D49D-434D-AD0A-3789FE33C4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Chapter 8:  Measuring Performance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0BCCE2-98C5-7312-3DEE-4706624C6B39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876106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490001-2FF9-99B9-C1E1-167F39127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65" y="984069"/>
            <a:ext cx="10491270" cy="425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66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61989F-FFDB-D4DF-0217-38197C4C1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42" y="0"/>
            <a:ext cx="4828424" cy="659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58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5DFE5C-D894-2A0C-93E2-916BF98C5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17" y="0"/>
            <a:ext cx="7285565" cy="659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30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FD9A4E-F93C-FC20-1FDB-ADBFD4AAD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27" y="400594"/>
            <a:ext cx="9942346" cy="580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22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7CCA4E-6BCA-293F-AD4B-43413BD20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82" y="269953"/>
            <a:ext cx="10417836" cy="631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31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07C089-4154-A7A5-17F8-00667F8EE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304" y="121920"/>
            <a:ext cx="7774149" cy="636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477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FAF227-6FF8-DD1D-24A1-ECDEBDC62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43" y="600891"/>
            <a:ext cx="10574314" cy="540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20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0BCA2C-0ECA-C560-BA36-B9535D9BC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39" y="1584960"/>
            <a:ext cx="10609321" cy="406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78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6EA0E2-EF07-2F82-F8C7-4303668E6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109" y="167210"/>
            <a:ext cx="6085781" cy="642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26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D675F3-49A1-ADDD-097E-F8567B5D4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71" y="283620"/>
            <a:ext cx="9445857" cy="629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75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7D4797-1625-65C0-9631-855DD404E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118" y="0"/>
            <a:ext cx="4745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37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F77205-1977-25F9-AE0A-8E3935ED5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24815"/>
            <a:ext cx="7772400" cy="640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73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3003FE-5BFB-249E-EB83-3C40359AB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0"/>
            <a:ext cx="7772400" cy="644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6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246</Words>
  <Application>Microsoft Macintosh PowerPoint</Application>
  <PresentationFormat>Widescreen</PresentationFormat>
  <Paragraphs>16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Understanding Deep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Deep Learning</dc:title>
  <dc:creator>Simon Prince</dc:creator>
  <cp:lastModifiedBy>Simon Prince</cp:lastModifiedBy>
  <cp:revision>7</cp:revision>
  <dcterms:created xsi:type="dcterms:W3CDTF">2022-08-01T10:54:48Z</dcterms:created>
  <dcterms:modified xsi:type="dcterms:W3CDTF">2023-07-16T12:38:07Z</dcterms:modified>
</cp:coreProperties>
</file>