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7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E6555-990B-B34C-9924-9980AB10E80A}" v="14" dt="2023-07-16T12:46:59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8" autoAdjust="0"/>
    <p:restoredTop sz="94660"/>
  </p:normalViewPr>
  <p:slideViewPr>
    <p:cSldViewPr snapToGrid="0">
      <p:cViewPr>
        <p:scale>
          <a:sx n="150" d="100"/>
          <a:sy n="150" d="100"/>
        </p:scale>
        <p:origin x="72" y="3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D7BE6555-990B-B34C-9924-9980AB10E80A}"/>
    <pc:docChg chg="custSel addSld delSld modSld sldOrd">
      <pc:chgData name="Simon Prince" userId="fcc015fbc7a3e533" providerId="LiveId" clId="{D7BE6555-990B-B34C-9924-9980AB10E80A}" dt="2023-07-16T12:49:33.556" v="127" actId="1076"/>
      <pc:docMkLst>
        <pc:docMk/>
      </pc:docMkLst>
      <pc:sldChg chg="del">
        <pc:chgData name="Simon Prince" userId="fcc015fbc7a3e533" providerId="LiveId" clId="{D7BE6555-990B-B34C-9924-9980AB10E80A}" dt="2023-07-16T12:38:40.612" v="12" actId="2696"/>
        <pc:sldMkLst>
          <pc:docMk/>
          <pc:sldMk cId="748200433" sldId="288"/>
        </pc:sldMkLst>
      </pc:sldChg>
      <pc:sldChg chg="del">
        <pc:chgData name="Simon Prince" userId="fcc015fbc7a3e533" providerId="LiveId" clId="{D7BE6555-990B-B34C-9924-9980AB10E80A}" dt="2023-07-16T12:38:39.423" v="10" actId="2696"/>
        <pc:sldMkLst>
          <pc:docMk/>
          <pc:sldMk cId="1023247059" sldId="289"/>
        </pc:sldMkLst>
      </pc:sldChg>
      <pc:sldChg chg="del">
        <pc:chgData name="Simon Prince" userId="fcc015fbc7a3e533" providerId="LiveId" clId="{D7BE6555-990B-B34C-9924-9980AB10E80A}" dt="2023-07-16T12:38:42.763" v="14" actId="2696"/>
        <pc:sldMkLst>
          <pc:docMk/>
          <pc:sldMk cId="1897675950" sldId="290"/>
        </pc:sldMkLst>
      </pc:sldChg>
      <pc:sldChg chg="del">
        <pc:chgData name="Simon Prince" userId="fcc015fbc7a3e533" providerId="LiveId" clId="{D7BE6555-990B-B34C-9924-9980AB10E80A}" dt="2023-07-16T12:38:36.598" v="5" actId="2696"/>
        <pc:sldMkLst>
          <pc:docMk/>
          <pc:sldMk cId="2390828390" sldId="291"/>
        </pc:sldMkLst>
      </pc:sldChg>
      <pc:sldChg chg="del">
        <pc:chgData name="Simon Prince" userId="fcc015fbc7a3e533" providerId="LiveId" clId="{D7BE6555-990B-B34C-9924-9980AB10E80A}" dt="2023-07-16T12:38:35.549" v="3" actId="2696"/>
        <pc:sldMkLst>
          <pc:docMk/>
          <pc:sldMk cId="462536785" sldId="292"/>
        </pc:sldMkLst>
      </pc:sldChg>
      <pc:sldChg chg="addSp delSp modSp mod ord">
        <pc:chgData name="Simon Prince" userId="fcc015fbc7a3e533" providerId="LiveId" clId="{D7BE6555-990B-B34C-9924-9980AB10E80A}" dt="2023-07-16T12:49:33.556" v="127" actId="1076"/>
        <pc:sldMkLst>
          <pc:docMk/>
          <pc:sldMk cId="4272775137" sldId="293"/>
        </pc:sldMkLst>
        <pc:picChg chg="del mod">
          <ac:chgData name="Simon Prince" userId="fcc015fbc7a3e533" providerId="LiveId" clId="{D7BE6555-990B-B34C-9924-9980AB10E80A}" dt="2023-07-16T12:38:32.977" v="1" actId="478"/>
          <ac:picMkLst>
            <pc:docMk/>
            <pc:sldMk cId="4272775137" sldId="293"/>
            <ac:picMk id="4" creationId="{B6A28283-2857-8445-E1CC-F84E1FE2D182}"/>
          </ac:picMkLst>
        </pc:picChg>
        <pc:picChg chg="add mod">
          <ac:chgData name="Simon Prince" userId="fcc015fbc7a3e533" providerId="LiveId" clId="{D7BE6555-990B-B34C-9924-9980AB10E80A}" dt="2023-07-16T12:49:33.556" v="127" actId="1076"/>
          <ac:picMkLst>
            <pc:docMk/>
            <pc:sldMk cId="4272775137" sldId="293"/>
            <ac:picMk id="5" creationId="{EC459CC6-3D53-F546-8F8B-5AFC54113CE6}"/>
          </ac:picMkLst>
        </pc:picChg>
        <pc:picChg chg="add del mod">
          <ac:chgData name="Simon Prince" userId="fcc015fbc7a3e533" providerId="LiveId" clId="{D7BE6555-990B-B34C-9924-9980AB10E80A}" dt="2023-07-16T12:46:58.197" v="61" actId="21"/>
          <ac:picMkLst>
            <pc:docMk/>
            <pc:sldMk cId="4272775137" sldId="293"/>
            <ac:picMk id="7" creationId="{EEE3961C-0800-DEE5-0921-9056269C62BB}"/>
          </ac:picMkLst>
        </pc:picChg>
        <pc:picChg chg="add del mod">
          <ac:chgData name="Simon Prince" userId="fcc015fbc7a3e533" providerId="LiveId" clId="{D7BE6555-990B-B34C-9924-9980AB10E80A}" dt="2023-07-16T12:46:54.023" v="59" actId="21"/>
          <ac:picMkLst>
            <pc:docMk/>
            <pc:sldMk cId="4272775137" sldId="293"/>
            <ac:picMk id="9" creationId="{08D052D0-6528-C661-186A-5593A18D8BF9}"/>
          </ac:picMkLst>
        </pc:picChg>
        <pc:picChg chg="add del mod">
          <ac:chgData name="Simon Prince" userId="fcc015fbc7a3e533" providerId="LiveId" clId="{D7BE6555-990B-B34C-9924-9980AB10E80A}" dt="2023-07-16T12:46:40.365" v="51" actId="21"/>
          <ac:picMkLst>
            <pc:docMk/>
            <pc:sldMk cId="4272775137" sldId="293"/>
            <ac:picMk id="11" creationId="{D210B77E-66BC-8913-9848-A06A2A8ED7BA}"/>
          </ac:picMkLst>
        </pc:picChg>
        <pc:picChg chg="add del mod">
          <ac:chgData name="Simon Prince" userId="fcc015fbc7a3e533" providerId="LiveId" clId="{D7BE6555-990B-B34C-9924-9980AB10E80A}" dt="2023-07-16T12:46:36.035" v="49" actId="21"/>
          <ac:picMkLst>
            <pc:docMk/>
            <pc:sldMk cId="4272775137" sldId="293"/>
            <ac:picMk id="13" creationId="{5270DB6A-018B-F015-9B64-C013DD733F63}"/>
          </ac:picMkLst>
        </pc:picChg>
        <pc:picChg chg="add del mod">
          <ac:chgData name="Simon Prince" userId="fcc015fbc7a3e533" providerId="LiveId" clId="{D7BE6555-990B-B34C-9924-9980AB10E80A}" dt="2023-07-16T12:46:30.737" v="47" actId="21"/>
          <ac:picMkLst>
            <pc:docMk/>
            <pc:sldMk cId="4272775137" sldId="293"/>
            <ac:picMk id="15" creationId="{B0FC9563-8FA7-284F-0D74-95B9A267E48B}"/>
          </ac:picMkLst>
        </pc:picChg>
        <pc:picChg chg="add del mod">
          <ac:chgData name="Simon Prince" userId="fcc015fbc7a3e533" providerId="LiveId" clId="{D7BE6555-990B-B34C-9924-9980AB10E80A}" dt="2023-07-16T12:46:26.520" v="45" actId="21"/>
          <ac:picMkLst>
            <pc:docMk/>
            <pc:sldMk cId="4272775137" sldId="293"/>
            <ac:picMk id="17" creationId="{8DB74410-C958-0432-5AE3-E3B703FDE174}"/>
          </ac:picMkLst>
        </pc:picChg>
        <pc:picChg chg="add del mod">
          <ac:chgData name="Simon Prince" userId="fcc015fbc7a3e533" providerId="LiveId" clId="{D7BE6555-990B-B34C-9924-9980AB10E80A}" dt="2023-07-16T12:46:15.213" v="42" actId="21"/>
          <ac:picMkLst>
            <pc:docMk/>
            <pc:sldMk cId="4272775137" sldId="293"/>
            <ac:picMk id="19" creationId="{A63E20E8-4290-A99D-2C53-ACD61F6767CC}"/>
          </ac:picMkLst>
        </pc:picChg>
        <pc:picChg chg="add del mod">
          <ac:chgData name="Simon Prince" userId="fcc015fbc7a3e533" providerId="LiveId" clId="{D7BE6555-990B-B34C-9924-9980AB10E80A}" dt="2023-07-16T12:46:10.776" v="40" actId="21"/>
          <ac:picMkLst>
            <pc:docMk/>
            <pc:sldMk cId="4272775137" sldId="293"/>
            <ac:picMk id="21" creationId="{C2CA32E2-F769-2291-81A8-3A0EF5073225}"/>
          </ac:picMkLst>
        </pc:picChg>
        <pc:picChg chg="add del mod">
          <ac:chgData name="Simon Prince" userId="fcc015fbc7a3e533" providerId="LiveId" clId="{D7BE6555-990B-B34C-9924-9980AB10E80A}" dt="2023-07-16T12:46:06.675" v="38" actId="21"/>
          <ac:picMkLst>
            <pc:docMk/>
            <pc:sldMk cId="4272775137" sldId="293"/>
            <ac:picMk id="23" creationId="{70BAEE0D-EB76-BABC-0F5D-E57A7DD79D1A}"/>
          </ac:picMkLst>
        </pc:picChg>
        <pc:picChg chg="add del mod">
          <ac:chgData name="Simon Prince" userId="fcc015fbc7a3e533" providerId="LiveId" clId="{D7BE6555-990B-B34C-9924-9980AB10E80A}" dt="2023-07-16T12:46:02.637" v="36" actId="21"/>
          <ac:picMkLst>
            <pc:docMk/>
            <pc:sldMk cId="4272775137" sldId="293"/>
            <ac:picMk id="25" creationId="{1C532369-F203-D166-879A-AF705D5B4D0E}"/>
          </ac:picMkLst>
        </pc:picChg>
        <pc:picChg chg="add del mod">
          <ac:chgData name="Simon Prince" userId="fcc015fbc7a3e533" providerId="LiveId" clId="{D7BE6555-990B-B34C-9924-9980AB10E80A}" dt="2023-07-16T12:45:55.765" v="33" actId="21"/>
          <ac:picMkLst>
            <pc:docMk/>
            <pc:sldMk cId="4272775137" sldId="293"/>
            <ac:picMk id="27" creationId="{DD2EB42F-6D0C-9511-5295-32CE4F52260D}"/>
          </ac:picMkLst>
        </pc:picChg>
        <pc:picChg chg="add del mod">
          <ac:chgData name="Simon Prince" userId="fcc015fbc7a3e533" providerId="LiveId" clId="{D7BE6555-990B-B34C-9924-9980AB10E80A}" dt="2023-07-16T12:45:51.876" v="31" actId="21"/>
          <ac:picMkLst>
            <pc:docMk/>
            <pc:sldMk cId="4272775137" sldId="293"/>
            <ac:picMk id="29" creationId="{6460CD57-A64C-FA43-43CD-076A67FEC666}"/>
          </ac:picMkLst>
        </pc:picChg>
        <pc:picChg chg="add del mod">
          <ac:chgData name="Simon Prince" userId="fcc015fbc7a3e533" providerId="LiveId" clId="{D7BE6555-990B-B34C-9924-9980AB10E80A}" dt="2023-07-16T12:45:47.123" v="29" actId="21"/>
          <ac:picMkLst>
            <pc:docMk/>
            <pc:sldMk cId="4272775137" sldId="293"/>
            <ac:picMk id="31" creationId="{9F6632DD-82DB-EDA5-B452-92EB3495F6D9}"/>
          </ac:picMkLst>
        </pc:picChg>
      </pc:sldChg>
      <pc:sldChg chg="del">
        <pc:chgData name="Simon Prince" userId="fcc015fbc7a3e533" providerId="LiveId" clId="{D7BE6555-990B-B34C-9924-9980AB10E80A}" dt="2023-07-16T12:38:34.984" v="2" actId="2696"/>
        <pc:sldMkLst>
          <pc:docMk/>
          <pc:sldMk cId="579600288" sldId="294"/>
        </pc:sldMkLst>
      </pc:sldChg>
      <pc:sldChg chg="addSp modSp add mod">
        <pc:chgData name="Simon Prince" userId="fcc015fbc7a3e533" providerId="LiveId" clId="{D7BE6555-990B-B34C-9924-9980AB10E80A}" dt="2023-07-16T12:47:22.674" v="72" actId="1076"/>
        <pc:sldMkLst>
          <pc:docMk/>
          <pc:sldMk cId="713500559" sldId="294"/>
        </pc:sldMkLst>
        <pc:picChg chg="add mod">
          <ac:chgData name="Simon Prince" userId="fcc015fbc7a3e533" providerId="LiveId" clId="{D7BE6555-990B-B34C-9924-9980AB10E80A}" dt="2023-07-16T12:47:22.674" v="72" actId="1076"/>
          <ac:picMkLst>
            <pc:docMk/>
            <pc:sldMk cId="713500559" sldId="294"/>
            <ac:picMk id="3" creationId="{AF635FB2-83FD-706C-B296-DD5A78061A0C}"/>
          </ac:picMkLst>
        </pc:picChg>
      </pc:sldChg>
      <pc:sldChg chg="del">
        <pc:chgData name="Simon Prince" userId="fcc015fbc7a3e533" providerId="LiveId" clId="{D7BE6555-990B-B34C-9924-9980AB10E80A}" dt="2023-07-16T12:38:37.928" v="7" actId="2696"/>
        <pc:sldMkLst>
          <pc:docMk/>
          <pc:sldMk cId="630173902" sldId="295"/>
        </pc:sldMkLst>
      </pc:sldChg>
      <pc:sldChg chg="addSp modSp add mod">
        <pc:chgData name="Simon Prince" userId="fcc015fbc7a3e533" providerId="LiveId" clId="{D7BE6555-990B-B34C-9924-9980AB10E80A}" dt="2023-07-16T12:47:32.923" v="74" actId="14100"/>
        <pc:sldMkLst>
          <pc:docMk/>
          <pc:sldMk cId="3107255466" sldId="295"/>
        </pc:sldMkLst>
        <pc:picChg chg="add mod">
          <ac:chgData name="Simon Prince" userId="fcc015fbc7a3e533" providerId="LiveId" clId="{D7BE6555-990B-B34C-9924-9980AB10E80A}" dt="2023-07-16T12:47:32.923" v="74" actId="14100"/>
          <ac:picMkLst>
            <pc:docMk/>
            <pc:sldMk cId="3107255466" sldId="295"/>
            <ac:picMk id="3" creationId="{02FD5FAA-2FF8-5E3C-5E11-3380D42229B6}"/>
          </ac:picMkLst>
        </pc:picChg>
      </pc:sldChg>
      <pc:sldChg chg="addSp modSp add mod">
        <pc:chgData name="Simon Prince" userId="fcc015fbc7a3e533" providerId="LiveId" clId="{D7BE6555-990B-B34C-9924-9980AB10E80A}" dt="2023-07-16T12:47:52.948" v="92" actId="1035"/>
        <pc:sldMkLst>
          <pc:docMk/>
          <pc:sldMk cId="3535974796" sldId="296"/>
        </pc:sldMkLst>
        <pc:picChg chg="add mod">
          <ac:chgData name="Simon Prince" userId="fcc015fbc7a3e533" providerId="LiveId" clId="{D7BE6555-990B-B34C-9924-9980AB10E80A}" dt="2023-07-16T12:47:52.948" v="92" actId="1035"/>
          <ac:picMkLst>
            <pc:docMk/>
            <pc:sldMk cId="3535974796" sldId="296"/>
            <ac:picMk id="3" creationId="{B2A20572-0FA4-D5BE-1A55-88B745FD8260}"/>
          </ac:picMkLst>
        </pc:picChg>
      </pc:sldChg>
      <pc:sldChg chg="del">
        <pc:chgData name="Simon Prince" userId="fcc015fbc7a3e533" providerId="LiveId" clId="{D7BE6555-990B-B34C-9924-9980AB10E80A}" dt="2023-07-16T12:38:37.115" v="6" actId="2696"/>
        <pc:sldMkLst>
          <pc:docMk/>
          <pc:sldMk cId="3612575893" sldId="296"/>
        </pc:sldMkLst>
      </pc:sldChg>
      <pc:sldChg chg="del">
        <pc:chgData name="Simon Prince" userId="fcc015fbc7a3e533" providerId="LiveId" clId="{D7BE6555-990B-B34C-9924-9980AB10E80A}" dt="2023-07-16T12:38:38.473" v="8" actId="2696"/>
        <pc:sldMkLst>
          <pc:docMk/>
          <pc:sldMk cId="47372027" sldId="297"/>
        </pc:sldMkLst>
      </pc:sldChg>
      <pc:sldChg chg="addSp modSp add mod">
        <pc:chgData name="Simon Prince" userId="fcc015fbc7a3e533" providerId="LiveId" clId="{D7BE6555-990B-B34C-9924-9980AB10E80A}" dt="2023-07-16T12:48:02.405" v="95" actId="1076"/>
        <pc:sldMkLst>
          <pc:docMk/>
          <pc:sldMk cId="2702468434" sldId="297"/>
        </pc:sldMkLst>
        <pc:picChg chg="add mod">
          <ac:chgData name="Simon Prince" userId="fcc015fbc7a3e533" providerId="LiveId" clId="{D7BE6555-990B-B34C-9924-9980AB10E80A}" dt="2023-07-16T12:48:02.405" v="95" actId="1076"/>
          <ac:picMkLst>
            <pc:docMk/>
            <pc:sldMk cId="2702468434" sldId="297"/>
            <ac:picMk id="3" creationId="{66C3761A-6225-5889-DF30-3125A3BAEC90}"/>
          </ac:picMkLst>
        </pc:picChg>
      </pc:sldChg>
      <pc:sldChg chg="addSp modSp add mod">
        <pc:chgData name="Simon Prince" userId="fcc015fbc7a3e533" providerId="LiveId" clId="{D7BE6555-990B-B34C-9924-9980AB10E80A}" dt="2023-07-16T12:48:12.377" v="98" actId="1076"/>
        <pc:sldMkLst>
          <pc:docMk/>
          <pc:sldMk cId="2066529609" sldId="298"/>
        </pc:sldMkLst>
        <pc:picChg chg="add mod">
          <ac:chgData name="Simon Prince" userId="fcc015fbc7a3e533" providerId="LiveId" clId="{D7BE6555-990B-B34C-9924-9980AB10E80A}" dt="2023-07-16T12:48:12.377" v="98" actId="1076"/>
          <ac:picMkLst>
            <pc:docMk/>
            <pc:sldMk cId="2066529609" sldId="298"/>
            <ac:picMk id="3" creationId="{C13B8835-6184-0F7A-D13D-108B5C82DFE9}"/>
          </ac:picMkLst>
        </pc:picChg>
      </pc:sldChg>
      <pc:sldChg chg="del">
        <pc:chgData name="Simon Prince" userId="fcc015fbc7a3e533" providerId="LiveId" clId="{D7BE6555-990B-B34C-9924-9980AB10E80A}" dt="2023-07-16T12:38:38.953" v="9" actId="2696"/>
        <pc:sldMkLst>
          <pc:docMk/>
          <pc:sldMk cId="3586272698" sldId="298"/>
        </pc:sldMkLst>
      </pc:sldChg>
      <pc:sldChg chg="addSp modSp add mod">
        <pc:chgData name="Simon Prince" userId="fcc015fbc7a3e533" providerId="LiveId" clId="{D7BE6555-990B-B34C-9924-9980AB10E80A}" dt="2023-07-16T12:48:23.887" v="101" actId="1076"/>
        <pc:sldMkLst>
          <pc:docMk/>
          <pc:sldMk cId="1427799566" sldId="299"/>
        </pc:sldMkLst>
        <pc:picChg chg="add mod">
          <ac:chgData name="Simon Prince" userId="fcc015fbc7a3e533" providerId="LiveId" clId="{D7BE6555-990B-B34C-9924-9980AB10E80A}" dt="2023-07-16T12:48:23.887" v="101" actId="1076"/>
          <ac:picMkLst>
            <pc:docMk/>
            <pc:sldMk cId="1427799566" sldId="299"/>
            <ac:picMk id="3" creationId="{A77C77A5-227E-528B-0D82-8BA0DA8787F2}"/>
          </ac:picMkLst>
        </pc:picChg>
      </pc:sldChg>
      <pc:sldChg chg="del">
        <pc:chgData name="Simon Prince" userId="fcc015fbc7a3e533" providerId="LiveId" clId="{D7BE6555-990B-B34C-9924-9980AB10E80A}" dt="2023-07-16T12:38:40.005" v="11" actId="2696"/>
        <pc:sldMkLst>
          <pc:docMk/>
          <pc:sldMk cId="2015797172" sldId="299"/>
        </pc:sldMkLst>
      </pc:sldChg>
      <pc:sldChg chg="del">
        <pc:chgData name="Simon Prince" userId="fcc015fbc7a3e533" providerId="LiveId" clId="{D7BE6555-990B-B34C-9924-9980AB10E80A}" dt="2023-07-16T12:38:41.295" v="13" actId="2696"/>
        <pc:sldMkLst>
          <pc:docMk/>
          <pc:sldMk cId="1866265522" sldId="300"/>
        </pc:sldMkLst>
      </pc:sldChg>
      <pc:sldChg chg="addSp modSp add mod">
        <pc:chgData name="Simon Prince" userId="fcc015fbc7a3e533" providerId="LiveId" clId="{D7BE6555-990B-B34C-9924-9980AB10E80A}" dt="2023-07-16T12:48:29.086" v="102" actId="1076"/>
        <pc:sldMkLst>
          <pc:docMk/>
          <pc:sldMk cId="2043585491" sldId="300"/>
        </pc:sldMkLst>
        <pc:picChg chg="add mod">
          <ac:chgData name="Simon Prince" userId="fcc015fbc7a3e533" providerId="LiveId" clId="{D7BE6555-990B-B34C-9924-9980AB10E80A}" dt="2023-07-16T12:48:29.086" v="102" actId="1076"/>
          <ac:picMkLst>
            <pc:docMk/>
            <pc:sldMk cId="2043585491" sldId="300"/>
            <ac:picMk id="3" creationId="{1EB995FA-BD86-1094-6DBB-6F5F48A1BCC2}"/>
          </ac:picMkLst>
        </pc:picChg>
      </pc:sldChg>
      <pc:sldChg chg="del">
        <pc:chgData name="Simon Prince" userId="fcc015fbc7a3e533" providerId="LiveId" clId="{D7BE6555-990B-B34C-9924-9980AB10E80A}" dt="2023-07-16T12:38:36.098" v="4" actId="2696"/>
        <pc:sldMkLst>
          <pc:docMk/>
          <pc:sldMk cId="609470291" sldId="301"/>
        </pc:sldMkLst>
      </pc:sldChg>
      <pc:sldChg chg="addSp modSp add mod">
        <pc:chgData name="Simon Prince" userId="fcc015fbc7a3e533" providerId="LiveId" clId="{D7BE6555-990B-B34C-9924-9980AB10E80A}" dt="2023-07-16T12:48:34.201" v="103" actId="1076"/>
        <pc:sldMkLst>
          <pc:docMk/>
          <pc:sldMk cId="1980951683" sldId="301"/>
        </pc:sldMkLst>
        <pc:picChg chg="add mod">
          <ac:chgData name="Simon Prince" userId="fcc015fbc7a3e533" providerId="LiveId" clId="{D7BE6555-990B-B34C-9924-9980AB10E80A}" dt="2023-07-16T12:48:34.201" v="103" actId="1076"/>
          <ac:picMkLst>
            <pc:docMk/>
            <pc:sldMk cId="1980951683" sldId="301"/>
            <ac:picMk id="3" creationId="{19EDA274-28BB-B7D3-8986-40844421FD89}"/>
          </ac:picMkLst>
        </pc:picChg>
      </pc:sldChg>
      <pc:sldChg chg="addSp modSp add mod">
        <pc:chgData name="Simon Prince" userId="fcc015fbc7a3e533" providerId="LiveId" clId="{D7BE6555-990B-B34C-9924-9980AB10E80A}" dt="2023-07-16T12:48:50.733" v="117" actId="1035"/>
        <pc:sldMkLst>
          <pc:docMk/>
          <pc:sldMk cId="1225589203" sldId="302"/>
        </pc:sldMkLst>
        <pc:picChg chg="add mod">
          <ac:chgData name="Simon Prince" userId="fcc015fbc7a3e533" providerId="LiveId" clId="{D7BE6555-990B-B34C-9924-9980AB10E80A}" dt="2023-07-16T12:48:50.733" v="117" actId="1035"/>
          <ac:picMkLst>
            <pc:docMk/>
            <pc:sldMk cId="1225589203" sldId="302"/>
            <ac:picMk id="3" creationId="{0A258028-0C25-93E3-173E-F47479CA9B81}"/>
          </ac:picMkLst>
        </pc:picChg>
      </pc:sldChg>
      <pc:sldChg chg="addSp modSp add mod">
        <pc:chgData name="Simon Prince" userId="fcc015fbc7a3e533" providerId="LiveId" clId="{D7BE6555-990B-B34C-9924-9980AB10E80A}" dt="2023-07-16T12:49:00.280" v="119" actId="1076"/>
        <pc:sldMkLst>
          <pc:docMk/>
          <pc:sldMk cId="463374737" sldId="303"/>
        </pc:sldMkLst>
        <pc:picChg chg="add mod">
          <ac:chgData name="Simon Prince" userId="fcc015fbc7a3e533" providerId="LiveId" clId="{D7BE6555-990B-B34C-9924-9980AB10E80A}" dt="2023-07-16T12:49:00.280" v="119" actId="1076"/>
          <ac:picMkLst>
            <pc:docMk/>
            <pc:sldMk cId="463374737" sldId="303"/>
            <ac:picMk id="3" creationId="{375AA26B-D777-3EBB-B09A-46F747ABF8F4}"/>
          </ac:picMkLst>
        </pc:picChg>
      </pc:sldChg>
      <pc:sldChg chg="addSp modSp add mod">
        <pc:chgData name="Simon Prince" userId="fcc015fbc7a3e533" providerId="LiveId" clId="{D7BE6555-990B-B34C-9924-9980AB10E80A}" dt="2023-07-16T12:49:07.309" v="121" actId="14100"/>
        <pc:sldMkLst>
          <pc:docMk/>
          <pc:sldMk cId="2190391" sldId="304"/>
        </pc:sldMkLst>
        <pc:picChg chg="add mod">
          <ac:chgData name="Simon Prince" userId="fcc015fbc7a3e533" providerId="LiveId" clId="{D7BE6555-990B-B34C-9924-9980AB10E80A}" dt="2023-07-16T12:49:07.309" v="121" actId="14100"/>
          <ac:picMkLst>
            <pc:docMk/>
            <pc:sldMk cId="2190391" sldId="304"/>
            <ac:picMk id="3" creationId="{A94548D3-10CB-0E54-2412-945C49D55881}"/>
          </ac:picMkLst>
        </pc:picChg>
      </pc:sldChg>
      <pc:sldChg chg="addSp modSp add mod">
        <pc:chgData name="Simon Prince" userId="fcc015fbc7a3e533" providerId="LiveId" clId="{D7BE6555-990B-B34C-9924-9980AB10E80A}" dt="2023-07-16T12:49:16.299" v="123" actId="14100"/>
        <pc:sldMkLst>
          <pc:docMk/>
          <pc:sldMk cId="209258996" sldId="305"/>
        </pc:sldMkLst>
        <pc:picChg chg="add mod">
          <ac:chgData name="Simon Prince" userId="fcc015fbc7a3e533" providerId="LiveId" clId="{D7BE6555-990B-B34C-9924-9980AB10E80A}" dt="2023-07-16T12:49:16.299" v="123" actId="14100"/>
          <ac:picMkLst>
            <pc:docMk/>
            <pc:sldMk cId="209258996" sldId="305"/>
            <ac:picMk id="3" creationId="{429DF898-D4D4-1440-BFDF-140834D89C4E}"/>
          </ac:picMkLst>
        </pc:picChg>
      </pc:sldChg>
      <pc:sldChg chg="add del">
        <pc:chgData name="Simon Prince" userId="fcc015fbc7a3e533" providerId="LiveId" clId="{D7BE6555-990B-B34C-9924-9980AB10E80A}" dt="2023-07-16T12:47:08.153" v="68" actId="2696"/>
        <pc:sldMkLst>
          <pc:docMk/>
          <pc:sldMk cId="3168457222" sldId="306"/>
        </pc:sldMkLst>
      </pc:sldChg>
      <pc:sldChg chg="addSp modSp add mod">
        <pc:chgData name="Simon Prince" userId="fcc015fbc7a3e533" providerId="LiveId" clId="{D7BE6555-990B-B34C-9924-9980AB10E80A}" dt="2023-07-16T12:49:24.719" v="125" actId="1076"/>
        <pc:sldMkLst>
          <pc:docMk/>
          <pc:sldMk cId="2835733216" sldId="307"/>
        </pc:sldMkLst>
        <pc:picChg chg="add mod">
          <ac:chgData name="Simon Prince" userId="fcc015fbc7a3e533" providerId="LiveId" clId="{D7BE6555-990B-B34C-9924-9980AB10E80A}" dt="2023-07-16T12:49:24.719" v="125" actId="1076"/>
          <ac:picMkLst>
            <pc:docMk/>
            <pc:sldMk cId="2835733216" sldId="307"/>
            <ac:picMk id="3" creationId="{4647D74C-3742-D491-9700-30C22D76F0A4}"/>
          </ac:picMkLst>
        </pc:picChg>
      </pc:sldChg>
      <pc:sldChg chg="add del">
        <pc:chgData name="Simon Prince" userId="fcc015fbc7a3e533" providerId="LiveId" clId="{D7BE6555-990B-B34C-9924-9980AB10E80A}" dt="2023-07-16T12:47:05.982" v="64" actId="2696"/>
        <pc:sldMkLst>
          <pc:docMk/>
          <pc:sldMk cId="1161900362" sldId="308"/>
        </pc:sldMkLst>
      </pc:sldChg>
      <pc:sldChg chg="add del">
        <pc:chgData name="Simon Prince" userId="fcc015fbc7a3e533" providerId="LiveId" clId="{D7BE6555-990B-B34C-9924-9980AB10E80A}" dt="2023-07-16T12:47:06.362" v="65" actId="2696"/>
        <pc:sldMkLst>
          <pc:docMk/>
          <pc:sldMk cId="3699366723" sldId="309"/>
        </pc:sldMkLst>
      </pc:sldChg>
      <pc:sldChg chg="add del">
        <pc:chgData name="Simon Prince" userId="fcc015fbc7a3e533" providerId="LiveId" clId="{D7BE6555-990B-B34C-9924-9980AB10E80A}" dt="2023-07-16T12:47:06.879" v="66" actId="2696"/>
        <pc:sldMkLst>
          <pc:docMk/>
          <pc:sldMk cId="1566424676" sldId="310"/>
        </pc:sldMkLst>
      </pc:sldChg>
      <pc:sldChg chg="add del">
        <pc:chgData name="Simon Prince" userId="fcc015fbc7a3e533" providerId="LiveId" clId="{D7BE6555-990B-B34C-9924-9980AB10E80A}" dt="2023-07-16T12:47:07.313" v="67" actId="2696"/>
        <pc:sldMkLst>
          <pc:docMk/>
          <pc:sldMk cId="1637721611" sldId="311"/>
        </pc:sldMkLst>
      </pc:sldChg>
    </pc:docChg>
  </pc:docChgLst>
  <pc:docChgLst>
    <pc:chgData name="Simon Prince" userId="fcc015fbc7a3e533" providerId="LiveId" clId="{526467F1-473B-4797-8FDD-F4631740B9BA}"/>
    <pc:docChg chg="undo custSel addSld delSld modSld sldOrd">
      <pc:chgData name="Simon Prince" userId="fcc015fbc7a3e533" providerId="LiveId" clId="{526467F1-473B-4797-8FDD-F4631740B9BA}" dt="2022-08-01T13:10:42.064" v="99"/>
      <pc:docMkLst>
        <pc:docMk/>
      </pc:docMkLst>
      <pc:sldChg chg="addSp delSp modSp mod">
        <pc:chgData name="Simon Prince" userId="fcc015fbc7a3e533" providerId="LiveId" clId="{526467F1-473B-4797-8FDD-F4631740B9BA}" dt="2022-08-01T13:01:35.737" v="69" actId="21"/>
        <pc:sldMkLst>
          <pc:docMk/>
          <pc:sldMk cId="876106008" sldId="256"/>
        </pc:sldMkLst>
        <pc:spChg chg="mod">
          <ac:chgData name="Simon Prince" userId="fcc015fbc7a3e533" providerId="LiveId" clId="{526467F1-473B-4797-8FDD-F4631740B9BA}" dt="2022-08-01T12:56:19.153" v="15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526467F1-473B-4797-8FDD-F4631740B9BA}" dt="2022-08-01T13:01:35.737" v="69" actId="21"/>
          <ac:picMkLst>
            <pc:docMk/>
            <pc:sldMk cId="876106008" sldId="256"/>
            <ac:picMk id="6" creationId="{881143CA-F43F-0E72-801F-72C5124B0E87}"/>
          </ac:picMkLst>
        </pc:picChg>
      </pc:sldChg>
      <pc:sldChg chg="del">
        <pc:chgData name="Simon Prince" userId="fcc015fbc7a3e533" providerId="LiveId" clId="{526467F1-473B-4797-8FDD-F4631740B9BA}" dt="2022-08-01T12:56:29.766" v="24" actId="47"/>
        <pc:sldMkLst>
          <pc:docMk/>
          <pc:sldMk cId="1471131968" sldId="282"/>
        </pc:sldMkLst>
      </pc:sldChg>
      <pc:sldChg chg="del">
        <pc:chgData name="Simon Prince" userId="fcc015fbc7a3e533" providerId="LiveId" clId="{526467F1-473B-4797-8FDD-F4631740B9BA}" dt="2022-08-01T12:56:28.783" v="22" actId="47"/>
        <pc:sldMkLst>
          <pc:docMk/>
          <pc:sldMk cId="4059680028" sldId="283"/>
        </pc:sldMkLst>
      </pc:sldChg>
      <pc:sldChg chg="del">
        <pc:chgData name="Simon Prince" userId="fcc015fbc7a3e533" providerId="LiveId" clId="{526467F1-473B-4797-8FDD-F4631740B9BA}" dt="2022-08-01T12:56:29.439" v="23" actId="47"/>
        <pc:sldMkLst>
          <pc:docMk/>
          <pc:sldMk cId="4099099491" sldId="284"/>
        </pc:sldMkLst>
      </pc:sldChg>
      <pc:sldChg chg="del">
        <pc:chgData name="Simon Prince" userId="fcc015fbc7a3e533" providerId="LiveId" clId="{526467F1-473B-4797-8FDD-F4631740B9BA}" dt="2022-08-01T12:56:27.598" v="18" actId="47"/>
        <pc:sldMkLst>
          <pc:docMk/>
          <pc:sldMk cId="1767198392" sldId="285"/>
        </pc:sldMkLst>
      </pc:sldChg>
      <pc:sldChg chg="del">
        <pc:chgData name="Simon Prince" userId="fcc015fbc7a3e533" providerId="LiveId" clId="{526467F1-473B-4797-8FDD-F4631740B9BA}" dt="2022-08-01T12:56:30.207" v="25" actId="47"/>
        <pc:sldMkLst>
          <pc:docMk/>
          <pc:sldMk cId="1449235230" sldId="286"/>
        </pc:sldMkLst>
      </pc:sldChg>
      <pc:sldChg chg="delSp del mod">
        <pc:chgData name="Simon Prince" userId="fcc015fbc7a3e533" providerId="LiveId" clId="{526467F1-473B-4797-8FDD-F4631740B9BA}" dt="2022-08-01T13:00:35.385" v="66" actId="47"/>
        <pc:sldMkLst>
          <pc:docMk/>
          <pc:sldMk cId="1693531478" sldId="287"/>
        </pc:sldMkLst>
        <pc:picChg chg="del">
          <ac:chgData name="Simon Prince" userId="fcc015fbc7a3e533" providerId="LiveId" clId="{526467F1-473B-4797-8FDD-F4631740B9BA}" dt="2022-08-01T12:56:24.779" v="16" actId="478"/>
          <ac:picMkLst>
            <pc:docMk/>
            <pc:sldMk cId="1693531478" sldId="287"/>
            <ac:picMk id="4" creationId="{4CDB177B-A812-D7B6-4044-E37FEFE5EC92}"/>
          </ac:picMkLst>
        </pc:picChg>
      </pc:sldChg>
      <pc:sldChg chg="addSp modSp add del mod">
        <pc:chgData name="Simon Prince" userId="fcc015fbc7a3e533" providerId="LiveId" clId="{526467F1-473B-4797-8FDD-F4631740B9BA}" dt="2022-08-01T13:01:52.272" v="73" actId="14100"/>
        <pc:sldMkLst>
          <pc:docMk/>
          <pc:sldMk cId="748200433" sldId="288"/>
        </pc:sldMkLst>
        <pc:picChg chg="add mod">
          <ac:chgData name="Simon Prince" userId="fcc015fbc7a3e533" providerId="LiveId" clId="{526467F1-473B-4797-8FDD-F4631740B9BA}" dt="2022-08-01T13:01:52.272" v="73" actId="14100"/>
          <ac:picMkLst>
            <pc:docMk/>
            <pc:sldMk cId="748200433" sldId="288"/>
            <ac:picMk id="4" creationId="{478508AB-3BBB-3848-11DE-F13ECAFCAD8D}"/>
          </ac:picMkLst>
        </pc:picChg>
      </pc:sldChg>
      <pc:sldChg chg="del">
        <pc:chgData name="Simon Prince" userId="fcc015fbc7a3e533" providerId="LiveId" clId="{526467F1-473B-4797-8FDD-F4631740B9BA}" dt="2022-08-01T12:56:27.245" v="17" actId="47"/>
        <pc:sldMkLst>
          <pc:docMk/>
          <pc:sldMk cId="1304953567" sldId="288"/>
        </pc:sldMkLst>
      </pc:sldChg>
      <pc:sldChg chg="del">
        <pc:chgData name="Simon Prince" userId="fcc015fbc7a3e533" providerId="LiveId" clId="{526467F1-473B-4797-8FDD-F4631740B9BA}" dt="2022-08-01T12:56:28.010" v="19" actId="47"/>
        <pc:sldMkLst>
          <pc:docMk/>
          <pc:sldMk cId="1003988422" sldId="289"/>
        </pc:sldMkLst>
      </pc:sldChg>
      <pc:sldChg chg="addSp add mod ord">
        <pc:chgData name="Simon Prince" userId="fcc015fbc7a3e533" providerId="LiveId" clId="{526467F1-473B-4797-8FDD-F4631740B9BA}" dt="2022-08-01T13:10:26.034" v="95"/>
        <pc:sldMkLst>
          <pc:docMk/>
          <pc:sldMk cId="1023247059" sldId="289"/>
        </pc:sldMkLst>
        <pc:picChg chg="add">
          <ac:chgData name="Simon Prince" userId="fcc015fbc7a3e533" providerId="LiveId" clId="{526467F1-473B-4797-8FDD-F4631740B9BA}" dt="2022-08-01T13:00:14.288" v="63" actId="22"/>
          <ac:picMkLst>
            <pc:docMk/>
            <pc:sldMk cId="1023247059" sldId="289"/>
            <ac:picMk id="4" creationId="{2CDDE726-409A-2DC0-C2AA-6530FE4475F3}"/>
          </ac:picMkLst>
        </pc:picChg>
      </pc:sldChg>
      <pc:sldChg chg="del">
        <pc:chgData name="Simon Prince" userId="fcc015fbc7a3e533" providerId="LiveId" clId="{526467F1-473B-4797-8FDD-F4631740B9BA}" dt="2022-08-01T12:56:28.380" v="20" actId="47"/>
        <pc:sldMkLst>
          <pc:docMk/>
          <pc:sldMk cId="989705346" sldId="290"/>
        </pc:sldMkLst>
      </pc:sldChg>
      <pc:sldChg chg="addSp modSp add mod">
        <pc:chgData name="Simon Prince" userId="fcc015fbc7a3e533" providerId="LiveId" clId="{526467F1-473B-4797-8FDD-F4631740B9BA}" dt="2022-08-01T12:59:55.999" v="62" actId="14100"/>
        <pc:sldMkLst>
          <pc:docMk/>
          <pc:sldMk cId="1897675950" sldId="290"/>
        </pc:sldMkLst>
        <pc:picChg chg="add mod">
          <ac:chgData name="Simon Prince" userId="fcc015fbc7a3e533" providerId="LiveId" clId="{526467F1-473B-4797-8FDD-F4631740B9BA}" dt="2022-08-01T12:59:55.999" v="62" actId="14100"/>
          <ac:picMkLst>
            <pc:docMk/>
            <pc:sldMk cId="1897675950" sldId="290"/>
            <ac:picMk id="4" creationId="{1E811FA8-EA16-CEB2-A34B-3580802CE160}"/>
          </ac:picMkLst>
        </pc:picChg>
      </pc:sldChg>
      <pc:sldChg chg="del">
        <pc:chgData name="Simon Prince" userId="fcc015fbc7a3e533" providerId="LiveId" clId="{526467F1-473B-4797-8FDD-F4631740B9BA}" dt="2022-08-01T12:56:30.514" v="26" actId="47"/>
        <pc:sldMkLst>
          <pc:docMk/>
          <pc:sldMk cId="696199355" sldId="291"/>
        </pc:sldMkLst>
      </pc:sldChg>
      <pc:sldChg chg="addSp add mod ord">
        <pc:chgData name="Simon Prince" userId="fcc015fbc7a3e533" providerId="LiveId" clId="{526467F1-473B-4797-8FDD-F4631740B9BA}" dt="2022-08-01T13:09:55.456" v="85"/>
        <pc:sldMkLst>
          <pc:docMk/>
          <pc:sldMk cId="2390828390" sldId="291"/>
        </pc:sldMkLst>
        <pc:picChg chg="add">
          <ac:chgData name="Simon Prince" userId="fcc015fbc7a3e533" providerId="LiveId" clId="{526467F1-473B-4797-8FDD-F4631740B9BA}" dt="2022-08-01T12:59:35.075" v="60" actId="22"/>
          <ac:picMkLst>
            <pc:docMk/>
            <pc:sldMk cId="2390828390" sldId="291"/>
            <ac:picMk id="4" creationId="{A05107D3-7FF4-FFEA-85CF-583F659E8573}"/>
          </ac:picMkLst>
        </pc:picChg>
      </pc:sldChg>
      <pc:sldChg chg="addSp add mod ord">
        <pc:chgData name="Simon Prince" userId="fcc015fbc7a3e533" providerId="LiveId" clId="{526467F1-473B-4797-8FDD-F4631740B9BA}" dt="2022-08-01T13:03:56.186" v="79"/>
        <pc:sldMkLst>
          <pc:docMk/>
          <pc:sldMk cId="462536785" sldId="292"/>
        </pc:sldMkLst>
        <pc:picChg chg="add">
          <ac:chgData name="Simon Prince" userId="fcc015fbc7a3e533" providerId="LiveId" clId="{526467F1-473B-4797-8FDD-F4631740B9BA}" dt="2022-08-01T12:59:20.636" v="59" actId="22"/>
          <ac:picMkLst>
            <pc:docMk/>
            <pc:sldMk cId="462536785" sldId="292"/>
            <ac:picMk id="4" creationId="{488B2E02-7B3F-FF3B-A164-059C42AB5173}"/>
          </ac:picMkLst>
        </pc:picChg>
      </pc:sldChg>
      <pc:sldChg chg="del">
        <pc:chgData name="Simon Prince" userId="fcc015fbc7a3e533" providerId="LiveId" clId="{526467F1-473B-4797-8FDD-F4631740B9BA}" dt="2022-08-01T12:56:30.937" v="27" actId="47"/>
        <pc:sldMkLst>
          <pc:docMk/>
          <pc:sldMk cId="2010595682" sldId="292"/>
        </pc:sldMkLst>
      </pc:sldChg>
      <pc:sldChg chg="del">
        <pc:chgData name="Simon Prince" userId="fcc015fbc7a3e533" providerId="LiveId" clId="{526467F1-473B-4797-8FDD-F4631740B9BA}" dt="2022-08-01T12:56:28.629" v="21" actId="47"/>
        <pc:sldMkLst>
          <pc:docMk/>
          <pc:sldMk cId="696724680" sldId="293"/>
        </pc:sldMkLst>
      </pc:sldChg>
      <pc:sldChg chg="addSp add mod ord">
        <pc:chgData name="Simon Prince" userId="fcc015fbc7a3e533" providerId="LiveId" clId="{526467F1-473B-4797-8FDD-F4631740B9BA}" dt="2022-08-01T13:03:37.624" v="75"/>
        <pc:sldMkLst>
          <pc:docMk/>
          <pc:sldMk cId="4272775137" sldId="293"/>
        </pc:sldMkLst>
        <pc:picChg chg="add">
          <ac:chgData name="Simon Prince" userId="fcc015fbc7a3e533" providerId="LiveId" clId="{526467F1-473B-4797-8FDD-F4631740B9BA}" dt="2022-08-01T12:59:06.535" v="58" actId="22"/>
          <ac:picMkLst>
            <pc:docMk/>
            <pc:sldMk cId="4272775137" sldId="293"/>
            <ac:picMk id="4" creationId="{B6A28283-2857-8445-E1CC-F84E1FE2D182}"/>
          </ac:picMkLst>
        </pc:picChg>
      </pc:sldChg>
      <pc:sldChg chg="addSp modSp add mod ord">
        <pc:chgData name="Simon Prince" userId="fcc015fbc7a3e533" providerId="LiveId" clId="{526467F1-473B-4797-8FDD-F4631740B9BA}" dt="2022-08-01T13:03:49.099" v="77"/>
        <pc:sldMkLst>
          <pc:docMk/>
          <pc:sldMk cId="579600288" sldId="294"/>
        </pc:sldMkLst>
        <pc:picChg chg="add mod">
          <ac:chgData name="Simon Prince" userId="fcc015fbc7a3e533" providerId="LiveId" clId="{526467F1-473B-4797-8FDD-F4631740B9BA}" dt="2022-08-01T12:58:52.453" v="57" actId="14100"/>
          <ac:picMkLst>
            <pc:docMk/>
            <pc:sldMk cId="579600288" sldId="294"/>
            <ac:picMk id="4" creationId="{37EA892A-D210-EB27-2599-88DC63FD982F}"/>
          </ac:picMkLst>
        </pc:picChg>
      </pc:sldChg>
      <pc:sldChg chg="del">
        <pc:chgData name="Simon Prince" userId="fcc015fbc7a3e533" providerId="LiveId" clId="{526467F1-473B-4797-8FDD-F4631740B9BA}" dt="2022-08-01T12:56:31.477" v="28" actId="47"/>
        <pc:sldMkLst>
          <pc:docMk/>
          <pc:sldMk cId="2513529656" sldId="294"/>
        </pc:sldMkLst>
      </pc:sldChg>
      <pc:sldChg chg="addSp modSp add mod ord">
        <pc:chgData name="Simon Prince" userId="fcc015fbc7a3e533" providerId="LiveId" clId="{526467F1-473B-4797-8FDD-F4631740B9BA}" dt="2022-08-01T13:10:14.903" v="89"/>
        <pc:sldMkLst>
          <pc:docMk/>
          <pc:sldMk cId="630173902" sldId="295"/>
        </pc:sldMkLst>
        <pc:picChg chg="add mod">
          <ac:chgData name="Simon Prince" userId="fcc015fbc7a3e533" providerId="LiveId" clId="{526467F1-473B-4797-8FDD-F4631740B9BA}" dt="2022-08-01T12:58:25.495" v="55" actId="14100"/>
          <ac:picMkLst>
            <pc:docMk/>
            <pc:sldMk cId="630173902" sldId="295"/>
            <ac:picMk id="4" creationId="{3C843C12-0B38-1C42-59CD-E9D7FF4EBF36}"/>
          </ac:picMkLst>
        </pc:picChg>
      </pc:sldChg>
      <pc:sldChg chg="addSp modSp add mod ord">
        <pc:chgData name="Simon Prince" userId="fcc015fbc7a3e533" providerId="LiveId" clId="{526467F1-473B-4797-8FDD-F4631740B9BA}" dt="2022-08-01T13:10:06.941" v="87"/>
        <pc:sldMkLst>
          <pc:docMk/>
          <pc:sldMk cId="3612575893" sldId="296"/>
        </pc:sldMkLst>
        <pc:picChg chg="add mod">
          <ac:chgData name="Simon Prince" userId="fcc015fbc7a3e533" providerId="LiveId" clId="{526467F1-473B-4797-8FDD-F4631740B9BA}" dt="2022-08-01T12:58:03.893" v="53" actId="14100"/>
          <ac:picMkLst>
            <pc:docMk/>
            <pc:sldMk cId="3612575893" sldId="296"/>
            <ac:picMk id="4" creationId="{7ED68483-2E5C-503E-3248-3144057D8C2A}"/>
          </ac:picMkLst>
        </pc:picChg>
      </pc:sldChg>
      <pc:sldChg chg="addSp modSp add mod ord">
        <pc:chgData name="Simon Prince" userId="fcc015fbc7a3e533" providerId="LiveId" clId="{526467F1-473B-4797-8FDD-F4631740B9BA}" dt="2022-08-01T13:10:19.074" v="91"/>
        <pc:sldMkLst>
          <pc:docMk/>
          <pc:sldMk cId="47372027" sldId="297"/>
        </pc:sldMkLst>
        <pc:picChg chg="add mod">
          <ac:chgData name="Simon Prince" userId="fcc015fbc7a3e533" providerId="LiveId" clId="{526467F1-473B-4797-8FDD-F4631740B9BA}" dt="2022-08-01T12:57:48.472" v="51" actId="14100"/>
          <ac:picMkLst>
            <pc:docMk/>
            <pc:sldMk cId="47372027" sldId="297"/>
            <ac:picMk id="4" creationId="{7E45C211-E3F0-60D0-4867-108C3B429BFC}"/>
          </ac:picMkLst>
        </pc:picChg>
      </pc:sldChg>
      <pc:sldChg chg="addSp add mod ord">
        <pc:chgData name="Simon Prince" userId="fcc015fbc7a3e533" providerId="LiveId" clId="{526467F1-473B-4797-8FDD-F4631740B9BA}" dt="2022-08-01T13:10:21.247" v="93"/>
        <pc:sldMkLst>
          <pc:docMk/>
          <pc:sldMk cId="3586272698" sldId="298"/>
        </pc:sldMkLst>
        <pc:picChg chg="add">
          <ac:chgData name="Simon Prince" userId="fcc015fbc7a3e533" providerId="LiveId" clId="{526467F1-473B-4797-8FDD-F4631740B9BA}" dt="2022-08-01T12:57:33.755" v="49" actId="22"/>
          <ac:picMkLst>
            <pc:docMk/>
            <pc:sldMk cId="3586272698" sldId="298"/>
            <ac:picMk id="4" creationId="{A479862D-7381-4C67-CACD-DE910DEF8899}"/>
          </ac:picMkLst>
        </pc:picChg>
      </pc:sldChg>
      <pc:sldChg chg="addSp delSp modSp add mod ord">
        <pc:chgData name="Simon Prince" userId="fcc015fbc7a3e533" providerId="LiveId" clId="{526467F1-473B-4797-8FDD-F4631740B9BA}" dt="2022-08-01T13:10:33.628" v="97"/>
        <pc:sldMkLst>
          <pc:docMk/>
          <pc:sldMk cId="2015797172" sldId="299"/>
        </pc:sldMkLst>
        <pc:picChg chg="add mod">
          <ac:chgData name="Simon Prince" userId="fcc015fbc7a3e533" providerId="LiveId" clId="{526467F1-473B-4797-8FDD-F4631740B9BA}" dt="2022-08-01T12:57:17.426" v="46" actId="1076"/>
          <ac:picMkLst>
            <pc:docMk/>
            <pc:sldMk cId="2015797172" sldId="299"/>
            <ac:picMk id="4" creationId="{4372E4A7-A968-2D37-EBE9-60EDE37170B8}"/>
          </ac:picMkLst>
        </pc:picChg>
        <pc:picChg chg="add del">
          <ac:chgData name="Simon Prince" userId="fcc015fbc7a3e533" providerId="LiveId" clId="{526467F1-473B-4797-8FDD-F4631740B9BA}" dt="2022-08-01T12:57:32.484" v="48" actId="22"/>
          <ac:picMkLst>
            <pc:docMk/>
            <pc:sldMk cId="2015797172" sldId="299"/>
            <ac:picMk id="6" creationId="{079F06F6-6867-ABC2-C95D-DDB0AD0440D3}"/>
          </ac:picMkLst>
        </pc:picChg>
      </pc:sldChg>
      <pc:sldChg chg="addSp modSp add mod ord">
        <pc:chgData name="Simon Prince" userId="fcc015fbc7a3e533" providerId="LiveId" clId="{526467F1-473B-4797-8FDD-F4631740B9BA}" dt="2022-08-01T13:10:42.064" v="99"/>
        <pc:sldMkLst>
          <pc:docMk/>
          <pc:sldMk cId="1866265522" sldId="300"/>
        </pc:sldMkLst>
        <pc:picChg chg="add mod">
          <ac:chgData name="Simon Prince" userId="fcc015fbc7a3e533" providerId="LiveId" clId="{526467F1-473B-4797-8FDD-F4631740B9BA}" dt="2022-08-01T12:56:56.919" v="43" actId="14100"/>
          <ac:picMkLst>
            <pc:docMk/>
            <pc:sldMk cId="1866265522" sldId="300"/>
            <ac:picMk id="4" creationId="{AC013F70-946E-5855-C5E8-21A67A17C5C4}"/>
          </ac:picMkLst>
        </pc:picChg>
      </pc:sldChg>
      <pc:sldChg chg="addSp delSp modSp add mod">
        <pc:chgData name="Simon Prince" userId="fcc015fbc7a3e533" providerId="LiveId" clId="{526467F1-473B-4797-8FDD-F4631740B9BA}" dt="2022-08-01T13:04:34.176" v="83" actId="14100"/>
        <pc:sldMkLst>
          <pc:docMk/>
          <pc:sldMk cId="609470291" sldId="301"/>
        </pc:sldMkLst>
        <pc:picChg chg="del">
          <ac:chgData name="Simon Prince" userId="fcc015fbc7a3e533" providerId="LiveId" clId="{526467F1-473B-4797-8FDD-F4631740B9BA}" dt="2022-08-01T13:04:16.771" v="81" actId="478"/>
          <ac:picMkLst>
            <pc:docMk/>
            <pc:sldMk cId="609470291" sldId="301"/>
            <ac:picMk id="4" creationId="{488B2E02-7B3F-FF3B-A164-059C42AB5173}"/>
          </ac:picMkLst>
        </pc:picChg>
        <pc:picChg chg="add mod">
          <ac:chgData name="Simon Prince" userId="fcc015fbc7a3e533" providerId="LiveId" clId="{526467F1-473B-4797-8FDD-F4631740B9BA}" dt="2022-08-01T13:04:34.176" v="83" actId="14100"/>
          <ac:picMkLst>
            <pc:docMk/>
            <pc:sldMk cId="609470291" sldId="301"/>
            <ac:picMk id="5" creationId="{961C564B-B925-E3A5-BF9A-FCF950DC0F83}"/>
          </ac:picMkLst>
        </pc:picChg>
      </pc:sldChg>
      <pc:sldChg chg="add del">
        <pc:chgData name="Simon Prince" userId="fcc015fbc7a3e533" providerId="LiveId" clId="{526467F1-473B-4797-8FDD-F4631740B9BA}" dt="2022-08-01T13:01:41.558" v="71"/>
        <pc:sldMkLst>
          <pc:docMk/>
          <pc:sldMk cId="2617744765" sldId="30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9:  Regularization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0A258028-0C25-93E3-173E-F47479CA9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1" y="59504"/>
            <a:ext cx="9314697" cy="642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8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375AA26B-D777-3EBB-B09A-46F747ABF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5" y="767621"/>
            <a:ext cx="11524649" cy="53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7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94548D3-10CB-0E54-2412-945C49D5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28" y="0"/>
            <a:ext cx="7030363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road with images&#10;&#10;Description automatically generated">
            <a:extLst>
              <a:ext uri="{FF2B5EF4-FFF2-40B4-BE49-F238E27FC236}">
                <a16:creationId xmlns:a16="http://schemas.microsoft.com/office/drawing/2014/main" id="{429DF898-D4D4-1440-BFDF-140834D89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0"/>
            <a:ext cx="5909300" cy="66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a hummingbird&#10;&#10;Description automatically generated">
            <a:extLst>
              <a:ext uri="{FF2B5EF4-FFF2-40B4-BE49-F238E27FC236}">
                <a16:creationId xmlns:a16="http://schemas.microsoft.com/office/drawing/2014/main" id="{4647D74C-3742-D491-9700-30C22D76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60" y="73800"/>
            <a:ext cx="8943280" cy="64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33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method&#10;&#10;Description automatically generated">
            <a:extLst>
              <a:ext uri="{FF2B5EF4-FFF2-40B4-BE49-F238E27FC236}">
                <a16:creationId xmlns:a16="http://schemas.microsoft.com/office/drawing/2014/main" id="{EC459CC6-3D53-F546-8F8B-5AFC54113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23" y="0"/>
            <a:ext cx="7662954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F635FB2-83FD-706C-B296-DD5A78061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7" y="174900"/>
            <a:ext cx="10308105" cy="65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0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02FD5FAA-2FF8-5E3C-5E11-3380D422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66" y="51841"/>
            <a:ext cx="7687733" cy="660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5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2A20572-0FA4-D5BE-1A55-88B745FD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03" y="73078"/>
            <a:ext cx="9631393" cy="64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7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66C3761A-6225-5889-DF30-3125A3BAE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83" y="93133"/>
            <a:ext cx="4979433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6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test&#10;&#10;Description automatically generated">
            <a:extLst>
              <a:ext uri="{FF2B5EF4-FFF2-40B4-BE49-F238E27FC236}">
                <a16:creationId xmlns:a16="http://schemas.microsoft.com/office/drawing/2014/main" id="{C13B8835-6184-0F7A-D13D-108B5C82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7" y="88467"/>
            <a:ext cx="9524946" cy="641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A77C77A5-227E-528B-0D82-8BA0DA878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0"/>
            <a:ext cx="7535333" cy="66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9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different types of graphs&#10;&#10;Description automatically generated">
            <a:extLst>
              <a:ext uri="{FF2B5EF4-FFF2-40B4-BE49-F238E27FC236}">
                <a16:creationId xmlns:a16="http://schemas.microsoft.com/office/drawing/2014/main" id="{1EB995FA-BD86-1094-6DBB-6F5F48A1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8466"/>
            <a:ext cx="7772400" cy="65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8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19EDA274-28BB-B7D3-8986-40844421F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0400"/>
            <a:ext cx="7772400" cy="61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51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262</Words>
  <Application>Microsoft Macintosh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8</cp:revision>
  <dcterms:created xsi:type="dcterms:W3CDTF">2022-08-01T10:54:48Z</dcterms:created>
  <dcterms:modified xsi:type="dcterms:W3CDTF">2023-07-16T12:49:38Z</dcterms:modified>
</cp:coreProperties>
</file>